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19" r:id="rId2"/>
    <p:sldId id="525" r:id="rId3"/>
    <p:sldId id="520" r:id="rId4"/>
    <p:sldId id="452" r:id="rId5"/>
    <p:sldId id="515" r:id="rId6"/>
    <p:sldId id="514" r:id="rId7"/>
    <p:sldId id="516" r:id="rId8"/>
    <p:sldId id="530" r:id="rId9"/>
    <p:sldId id="531" r:id="rId10"/>
    <p:sldId id="477" r:id="rId11"/>
    <p:sldId id="517" r:id="rId12"/>
    <p:sldId id="526" r:id="rId13"/>
    <p:sldId id="529" r:id="rId14"/>
    <p:sldId id="436" r:id="rId15"/>
  </p:sldIdLst>
  <p:sldSz cx="9144000" cy="6858000" type="screen4x3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9900"/>
    <a:srgbClr val="0000FF"/>
    <a:srgbClr val="4C6650"/>
    <a:srgbClr val="800000"/>
    <a:srgbClr val="57755B"/>
    <a:srgbClr val="666699"/>
    <a:srgbClr val="99CCF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3718" autoAdjust="0"/>
  </p:normalViewPr>
  <p:slideViewPr>
    <p:cSldViewPr snapToGrid="0">
      <p:cViewPr varScale="1">
        <p:scale>
          <a:sx n="70" d="100"/>
          <a:sy n="70" d="100"/>
        </p:scale>
        <p:origin x="5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69231-948F-484E-BEE5-67A95535C3E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6FEB40B4-E537-43E4-8696-672AB16DCE75}">
      <dgm:prSet phldrT="[Text]"/>
      <dgm:spPr/>
      <dgm:t>
        <a:bodyPr/>
        <a:lstStyle/>
        <a:p>
          <a:pPr rtl="1"/>
          <a:r>
            <a:rPr lang="en-US" dirty="0" smtClean="0"/>
            <a:t>Time</a:t>
          </a:r>
          <a:endParaRPr lang="ar-EG" dirty="0"/>
        </a:p>
      </dgm:t>
    </dgm:pt>
    <dgm:pt modelId="{4B39BD1D-17D0-4D8E-87F6-CCA256D223DE}" type="parTrans" cxnId="{2863FCDE-3E3C-4C74-98EB-17D79FDA368E}">
      <dgm:prSet/>
      <dgm:spPr/>
      <dgm:t>
        <a:bodyPr/>
        <a:lstStyle/>
        <a:p>
          <a:pPr rtl="1"/>
          <a:endParaRPr lang="ar-EG"/>
        </a:p>
      </dgm:t>
    </dgm:pt>
    <dgm:pt modelId="{67450CBB-8D90-43DA-81B4-370CC5E301B9}" type="sibTrans" cxnId="{2863FCDE-3E3C-4C74-98EB-17D79FDA368E}">
      <dgm:prSet/>
      <dgm:spPr/>
      <dgm:t>
        <a:bodyPr/>
        <a:lstStyle/>
        <a:p>
          <a:pPr rtl="1"/>
          <a:endParaRPr lang="ar-EG"/>
        </a:p>
      </dgm:t>
    </dgm:pt>
    <dgm:pt modelId="{D87D1A41-4FC1-4C6B-AC3E-ABD1E67F3064}">
      <dgm:prSet phldrT="[Text]"/>
      <dgm:spPr/>
      <dgm:t>
        <a:bodyPr/>
        <a:lstStyle/>
        <a:p>
          <a:pPr rtl="0"/>
          <a:r>
            <a:rPr lang="en-US" dirty="0" smtClean="0"/>
            <a:t>Raise awareness</a:t>
          </a:r>
          <a:endParaRPr lang="ar-EG" dirty="0"/>
        </a:p>
      </dgm:t>
    </dgm:pt>
    <dgm:pt modelId="{650F91D8-D928-471A-9AEA-AA59DA85AA10}" type="parTrans" cxnId="{06899F24-E370-49F4-BC55-D251E4D919CC}">
      <dgm:prSet/>
      <dgm:spPr/>
      <dgm:t>
        <a:bodyPr/>
        <a:lstStyle/>
        <a:p>
          <a:pPr rtl="1"/>
          <a:endParaRPr lang="ar-EG"/>
        </a:p>
      </dgm:t>
    </dgm:pt>
    <dgm:pt modelId="{97B0DEB3-25EF-4EF0-90BC-C87D32FE0E79}" type="sibTrans" cxnId="{06899F24-E370-49F4-BC55-D251E4D919CC}">
      <dgm:prSet/>
      <dgm:spPr/>
      <dgm:t>
        <a:bodyPr/>
        <a:lstStyle/>
        <a:p>
          <a:pPr rtl="1"/>
          <a:endParaRPr lang="ar-EG"/>
        </a:p>
      </dgm:t>
    </dgm:pt>
    <dgm:pt modelId="{F8FCE7B5-2B1D-47D7-AF3B-A6AEE8CBA2BB}">
      <dgm:prSet phldrT="[Text]"/>
      <dgm:spPr/>
      <dgm:t>
        <a:bodyPr/>
        <a:lstStyle/>
        <a:p>
          <a:pPr rtl="1"/>
          <a:r>
            <a:rPr lang="en-US" dirty="0" smtClean="0"/>
            <a:t>Care</a:t>
          </a:r>
          <a:endParaRPr lang="ar-EG" dirty="0"/>
        </a:p>
      </dgm:t>
    </dgm:pt>
    <dgm:pt modelId="{5D0E56DD-E64B-4178-B0A3-10012CED5437}" type="parTrans" cxnId="{AA5CCF3F-84D3-4D72-BE80-B904090702F5}">
      <dgm:prSet/>
      <dgm:spPr/>
      <dgm:t>
        <a:bodyPr/>
        <a:lstStyle/>
        <a:p>
          <a:pPr rtl="1"/>
          <a:endParaRPr lang="ar-EG"/>
        </a:p>
      </dgm:t>
    </dgm:pt>
    <dgm:pt modelId="{9101D0D6-AF2B-4544-8612-91950EF81FC0}" type="sibTrans" cxnId="{AA5CCF3F-84D3-4D72-BE80-B904090702F5}">
      <dgm:prSet/>
      <dgm:spPr/>
      <dgm:t>
        <a:bodyPr/>
        <a:lstStyle/>
        <a:p>
          <a:pPr rtl="1"/>
          <a:endParaRPr lang="ar-EG"/>
        </a:p>
      </dgm:t>
    </dgm:pt>
    <dgm:pt modelId="{73FC3F6B-6B94-43EF-B3B7-6D3959B1D54F}">
      <dgm:prSet custT="1"/>
      <dgm:spPr/>
      <dgm:t>
        <a:bodyPr/>
        <a:lstStyle/>
        <a:p>
          <a:pPr rtl="0"/>
          <a:r>
            <a:rPr lang="en-US" sz="1600" dirty="0" smtClean="0"/>
            <a:t>All partners</a:t>
          </a:r>
          <a:endParaRPr lang="ar-EG" sz="1600" dirty="0"/>
        </a:p>
      </dgm:t>
    </dgm:pt>
    <dgm:pt modelId="{A84592CC-228F-4DDE-80A9-D216F27AD2F5}" type="parTrans" cxnId="{549D2C7B-AB34-41CB-AAAB-F3D963159402}">
      <dgm:prSet/>
      <dgm:spPr/>
      <dgm:t>
        <a:bodyPr/>
        <a:lstStyle/>
        <a:p>
          <a:pPr rtl="1"/>
          <a:endParaRPr lang="ar-EG"/>
        </a:p>
      </dgm:t>
    </dgm:pt>
    <dgm:pt modelId="{EACF8CEA-62BC-41D4-9270-EFA35AC95A5B}" type="sibTrans" cxnId="{549D2C7B-AB34-41CB-AAAB-F3D963159402}">
      <dgm:prSet/>
      <dgm:spPr/>
      <dgm:t>
        <a:bodyPr/>
        <a:lstStyle/>
        <a:p>
          <a:pPr rtl="1"/>
          <a:endParaRPr lang="ar-EG"/>
        </a:p>
      </dgm:t>
    </dgm:pt>
    <dgm:pt modelId="{871E8764-E8EA-4487-A814-39CA7248CFD9}">
      <dgm:prSet custT="1"/>
      <dgm:spPr/>
      <dgm:t>
        <a:bodyPr/>
        <a:lstStyle/>
        <a:p>
          <a:pPr rtl="0"/>
          <a:r>
            <a:rPr lang="en-US" sz="1600" dirty="0" smtClean="0"/>
            <a:t>platform</a:t>
          </a:r>
          <a:endParaRPr lang="ar-EG" sz="1600" dirty="0"/>
        </a:p>
      </dgm:t>
    </dgm:pt>
    <dgm:pt modelId="{2782094D-1636-4C5B-9E15-FA04162DCAA3}" type="parTrans" cxnId="{D135931F-305E-40E4-8A89-E75D44F10BC2}">
      <dgm:prSet/>
      <dgm:spPr/>
      <dgm:t>
        <a:bodyPr/>
        <a:lstStyle/>
        <a:p>
          <a:pPr rtl="1"/>
          <a:endParaRPr lang="ar-EG"/>
        </a:p>
      </dgm:t>
    </dgm:pt>
    <dgm:pt modelId="{5D07FEC1-A408-4EAF-9063-784FCCF786DF}" type="sibTrans" cxnId="{D135931F-305E-40E4-8A89-E75D44F10BC2}">
      <dgm:prSet/>
      <dgm:spPr/>
      <dgm:t>
        <a:bodyPr/>
        <a:lstStyle/>
        <a:p>
          <a:pPr rtl="1"/>
          <a:endParaRPr lang="ar-EG"/>
        </a:p>
      </dgm:t>
    </dgm:pt>
    <dgm:pt modelId="{E4E8CE97-9775-4F38-87D9-88E121DE0285}">
      <dgm:prSet phldrT="[Text]"/>
      <dgm:spPr/>
      <dgm:t>
        <a:bodyPr/>
        <a:lstStyle/>
        <a:p>
          <a:pPr rtl="0"/>
          <a:endParaRPr lang="ar-EG" dirty="0"/>
        </a:p>
      </dgm:t>
    </dgm:pt>
    <dgm:pt modelId="{671378AC-514D-488F-947B-4E2707A4DC77}" type="parTrans" cxnId="{CE72E299-9FB1-4036-A0E4-FC8120817D55}">
      <dgm:prSet/>
      <dgm:spPr/>
      <dgm:t>
        <a:bodyPr/>
        <a:lstStyle/>
        <a:p>
          <a:pPr rtl="1"/>
          <a:endParaRPr lang="ar-EG"/>
        </a:p>
      </dgm:t>
    </dgm:pt>
    <dgm:pt modelId="{61FDDFEB-0CD4-467C-A813-407B06275430}" type="sibTrans" cxnId="{CE72E299-9FB1-4036-A0E4-FC8120817D55}">
      <dgm:prSet/>
      <dgm:spPr/>
      <dgm:t>
        <a:bodyPr/>
        <a:lstStyle/>
        <a:p>
          <a:pPr rtl="1"/>
          <a:endParaRPr lang="ar-EG"/>
        </a:p>
      </dgm:t>
    </dgm:pt>
    <dgm:pt modelId="{1581E2BF-E87C-40F9-9337-74DC2F5E4279}">
      <dgm:prSet custT="1"/>
      <dgm:spPr/>
      <dgm:t>
        <a:bodyPr/>
        <a:lstStyle/>
        <a:p>
          <a:pPr rtl="0"/>
          <a:endParaRPr lang="ar-EG" sz="1600" dirty="0"/>
        </a:p>
      </dgm:t>
    </dgm:pt>
    <dgm:pt modelId="{01756FBE-E1C0-435A-9238-0692C431000A}" type="parTrans" cxnId="{470518C5-5E6D-4DB2-85D1-0D5C184F45B5}">
      <dgm:prSet/>
      <dgm:spPr/>
      <dgm:t>
        <a:bodyPr/>
        <a:lstStyle/>
        <a:p>
          <a:pPr rtl="1"/>
          <a:endParaRPr lang="ar-EG"/>
        </a:p>
      </dgm:t>
    </dgm:pt>
    <dgm:pt modelId="{9FDD08B8-2CFE-4A77-8924-9D45B9DACBA5}" type="sibTrans" cxnId="{470518C5-5E6D-4DB2-85D1-0D5C184F45B5}">
      <dgm:prSet/>
      <dgm:spPr/>
      <dgm:t>
        <a:bodyPr/>
        <a:lstStyle/>
        <a:p>
          <a:pPr rtl="1"/>
          <a:endParaRPr lang="ar-EG"/>
        </a:p>
      </dgm:t>
    </dgm:pt>
    <dgm:pt modelId="{E1585239-73FA-4D8C-98E2-B26980152CBF}">
      <dgm:prSet custT="1"/>
      <dgm:spPr/>
      <dgm:t>
        <a:bodyPr/>
        <a:lstStyle/>
        <a:p>
          <a:pPr rtl="0"/>
          <a:endParaRPr lang="ar-EG" sz="1600" dirty="0"/>
        </a:p>
      </dgm:t>
    </dgm:pt>
    <dgm:pt modelId="{841EC943-5433-47C4-B7D9-A9215483C179}" type="parTrans" cxnId="{3ADC66E3-AC8B-40F8-A9E6-937F4A3949B3}">
      <dgm:prSet/>
      <dgm:spPr/>
      <dgm:t>
        <a:bodyPr/>
        <a:lstStyle/>
        <a:p>
          <a:pPr rtl="1"/>
          <a:endParaRPr lang="ar-EG"/>
        </a:p>
      </dgm:t>
    </dgm:pt>
    <dgm:pt modelId="{FCDFACBD-7C6B-45A5-A028-23A0BB49ADDE}" type="sibTrans" cxnId="{3ADC66E3-AC8B-40F8-A9E6-937F4A3949B3}">
      <dgm:prSet/>
      <dgm:spPr/>
      <dgm:t>
        <a:bodyPr/>
        <a:lstStyle/>
        <a:p>
          <a:pPr rtl="1"/>
          <a:endParaRPr lang="ar-EG"/>
        </a:p>
      </dgm:t>
    </dgm:pt>
    <dgm:pt modelId="{7363C824-4BEE-4E3C-A051-7E051449EC9F}" type="pres">
      <dgm:prSet presAssocID="{43D69231-948F-484E-BEE5-67A95535C3E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85E7F23B-E37F-4B02-9311-C75F0398809B}" type="pres">
      <dgm:prSet presAssocID="{6FEB40B4-E537-43E4-8696-672AB16DCE75}" presName="linNode" presStyleCnt="0"/>
      <dgm:spPr/>
    </dgm:pt>
    <dgm:pt modelId="{D8B0BBB5-098A-4B5E-A5E7-4D161A38BAE5}" type="pres">
      <dgm:prSet presAssocID="{6FEB40B4-E537-43E4-8696-672AB16DCE7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CED124D-6358-4B17-A3DE-D90C76230094}" type="pres">
      <dgm:prSet presAssocID="{6FEB40B4-E537-43E4-8696-672AB16DCE75}" presName="childShp" presStyleLbl="bgAccFollowNode1" presStyleIdx="0" presStyleCnt="2" custLinFactNeighborY="-116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ED30D5E-C5D5-4822-9169-2BDD83A52FE3}" type="pres">
      <dgm:prSet presAssocID="{67450CBB-8D90-43DA-81B4-370CC5E301B9}" presName="spacing" presStyleCnt="0"/>
      <dgm:spPr/>
    </dgm:pt>
    <dgm:pt modelId="{DA0729D0-667F-4349-A007-2DC42FBB248A}" type="pres">
      <dgm:prSet presAssocID="{F8FCE7B5-2B1D-47D7-AF3B-A6AEE8CBA2BB}" presName="linNode" presStyleCnt="0"/>
      <dgm:spPr/>
    </dgm:pt>
    <dgm:pt modelId="{0A8607B0-F7D8-406F-B57D-002A06220B56}" type="pres">
      <dgm:prSet presAssocID="{F8FCE7B5-2B1D-47D7-AF3B-A6AEE8CBA2BB}" presName="parentShp" presStyleLbl="node1" presStyleIdx="1" presStyleCnt="2" custScaleX="11000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A0255AE-C5E6-4ED9-BB36-8C68E4D2A69B}" type="pres">
      <dgm:prSet presAssocID="{F8FCE7B5-2B1D-47D7-AF3B-A6AEE8CBA2B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6201EE5F-A98F-4170-8A11-41D8462E3209}" type="presOf" srcId="{E1585239-73FA-4D8C-98E2-B26980152CBF}" destId="{0A0255AE-C5E6-4ED9-BB36-8C68E4D2A69B}" srcOrd="0" destOrd="2" presId="urn:microsoft.com/office/officeart/2005/8/layout/vList6"/>
    <dgm:cxn modelId="{06899F24-E370-49F4-BC55-D251E4D919CC}" srcId="{6FEB40B4-E537-43E4-8696-672AB16DCE75}" destId="{D87D1A41-4FC1-4C6B-AC3E-ABD1E67F3064}" srcOrd="0" destOrd="0" parTransId="{650F91D8-D928-471A-9AEA-AA59DA85AA10}" sibTransId="{97B0DEB3-25EF-4EF0-90BC-C87D32FE0E79}"/>
    <dgm:cxn modelId="{05EE340C-A215-46A4-9B83-98B1F6C326DC}" type="presOf" srcId="{1581E2BF-E87C-40F9-9337-74DC2F5E4279}" destId="{0A0255AE-C5E6-4ED9-BB36-8C68E4D2A69B}" srcOrd="0" destOrd="3" presId="urn:microsoft.com/office/officeart/2005/8/layout/vList6"/>
    <dgm:cxn modelId="{2863FCDE-3E3C-4C74-98EB-17D79FDA368E}" srcId="{43D69231-948F-484E-BEE5-67A95535C3E8}" destId="{6FEB40B4-E537-43E4-8696-672AB16DCE75}" srcOrd="0" destOrd="0" parTransId="{4B39BD1D-17D0-4D8E-87F6-CCA256D223DE}" sibTransId="{67450CBB-8D90-43DA-81B4-370CC5E301B9}"/>
    <dgm:cxn modelId="{3ADC66E3-AC8B-40F8-A9E6-937F4A3949B3}" srcId="{F8FCE7B5-2B1D-47D7-AF3B-A6AEE8CBA2BB}" destId="{E1585239-73FA-4D8C-98E2-B26980152CBF}" srcOrd="2" destOrd="0" parTransId="{841EC943-5433-47C4-B7D9-A9215483C179}" sibTransId="{FCDFACBD-7C6B-45A5-A028-23A0BB49ADDE}"/>
    <dgm:cxn modelId="{729DC934-CACF-433B-8D29-2D3FFAE9DCC7}" type="presOf" srcId="{43D69231-948F-484E-BEE5-67A95535C3E8}" destId="{7363C824-4BEE-4E3C-A051-7E051449EC9F}" srcOrd="0" destOrd="0" presId="urn:microsoft.com/office/officeart/2005/8/layout/vList6"/>
    <dgm:cxn modelId="{CE72E299-9FB1-4036-A0E4-FC8120817D55}" srcId="{6FEB40B4-E537-43E4-8696-672AB16DCE75}" destId="{E4E8CE97-9775-4F38-87D9-88E121DE0285}" srcOrd="1" destOrd="0" parTransId="{671378AC-514D-488F-947B-4E2707A4DC77}" sibTransId="{61FDDFEB-0CD4-467C-A813-407B06275430}"/>
    <dgm:cxn modelId="{CAD12437-5E52-43EA-9A31-5B82BB849C7B}" type="presOf" srcId="{E4E8CE97-9775-4F38-87D9-88E121DE0285}" destId="{DCED124D-6358-4B17-A3DE-D90C76230094}" srcOrd="0" destOrd="1" presId="urn:microsoft.com/office/officeart/2005/8/layout/vList6"/>
    <dgm:cxn modelId="{401E04FB-67C3-4C20-95FE-AAFA8B1FF6E6}" type="presOf" srcId="{D87D1A41-4FC1-4C6B-AC3E-ABD1E67F3064}" destId="{DCED124D-6358-4B17-A3DE-D90C76230094}" srcOrd="0" destOrd="0" presId="urn:microsoft.com/office/officeart/2005/8/layout/vList6"/>
    <dgm:cxn modelId="{2E42598C-851A-49FC-802B-ED8C74374AB2}" type="presOf" srcId="{871E8764-E8EA-4487-A814-39CA7248CFD9}" destId="{0A0255AE-C5E6-4ED9-BB36-8C68E4D2A69B}" srcOrd="0" destOrd="0" presId="urn:microsoft.com/office/officeart/2005/8/layout/vList6"/>
    <dgm:cxn modelId="{470518C5-5E6D-4DB2-85D1-0D5C184F45B5}" srcId="{F8FCE7B5-2B1D-47D7-AF3B-A6AEE8CBA2BB}" destId="{1581E2BF-E87C-40F9-9337-74DC2F5E4279}" srcOrd="3" destOrd="0" parTransId="{01756FBE-E1C0-435A-9238-0692C431000A}" sibTransId="{9FDD08B8-2CFE-4A77-8924-9D45B9DACBA5}"/>
    <dgm:cxn modelId="{AA5CCF3F-84D3-4D72-BE80-B904090702F5}" srcId="{43D69231-948F-484E-BEE5-67A95535C3E8}" destId="{F8FCE7B5-2B1D-47D7-AF3B-A6AEE8CBA2BB}" srcOrd="1" destOrd="0" parTransId="{5D0E56DD-E64B-4178-B0A3-10012CED5437}" sibTransId="{9101D0D6-AF2B-4544-8612-91950EF81FC0}"/>
    <dgm:cxn modelId="{0412875B-DF65-406F-8FB2-A0D2D07021FC}" type="presOf" srcId="{6FEB40B4-E537-43E4-8696-672AB16DCE75}" destId="{D8B0BBB5-098A-4B5E-A5E7-4D161A38BAE5}" srcOrd="0" destOrd="0" presId="urn:microsoft.com/office/officeart/2005/8/layout/vList6"/>
    <dgm:cxn modelId="{549D2C7B-AB34-41CB-AAAB-F3D963159402}" srcId="{F8FCE7B5-2B1D-47D7-AF3B-A6AEE8CBA2BB}" destId="{73FC3F6B-6B94-43EF-B3B7-6D3959B1D54F}" srcOrd="1" destOrd="0" parTransId="{A84592CC-228F-4DDE-80A9-D216F27AD2F5}" sibTransId="{EACF8CEA-62BC-41D4-9270-EFA35AC95A5B}"/>
    <dgm:cxn modelId="{B6D38EC8-DF40-4175-ABED-7ABBE5B0813A}" type="presOf" srcId="{73FC3F6B-6B94-43EF-B3B7-6D3959B1D54F}" destId="{0A0255AE-C5E6-4ED9-BB36-8C68E4D2A69B}" srcOrd="0" destOrd="1" presId="urn:microsoft.com/office/officeart/2005/8/layout/vList6"/>
    <dgm:cxn modelId="{F8160386-2F56-491D-AE8F-D397C6AC693C}" type="presOf" srcId="{F8FCE7B5-2B1D-47D7-AF3B-A6AEE8CBA2BB}" destId="{0A8607B0-F7D8-406F-B57D-002A06220B56}" srcOrd="0" destOrd="0" presId="urn:microsoft.com/office/officeart/2005/8/layout/vList6"/>
    <dgm:cxn modelId="{D135931F-305E-40E4-8A89-E75D44F10BC2}" srcId="{F8FCE7B5-2B1D-47D7-AF3B-A6AEE8CBA2BB}" destId="{871E8764-E8EA-4487-A814-39CA7248CFD9}" srcOrd="0" destOrd="0" parTransId="{2782094D-1636-4C5B-9E15-FA04162DCAA3}" sibTransId="{5D07FEC1-A408-4EAF-9063-784FCCF786DF}"/>
    <dgm:cxn modelId="{D9DC2D26-0A3F-4623-AE7D-2E326E815DAC}" type="presParOf" srcId="{7363C824-4BEE-4E3C-A051-7E051449EC9F}" destId="{85E7F23B-E37F-4B02-9311-C75F0398809B}" srcOrd="0" destOrd="0" presId="urn:microsoft.com/office/officeart/2005/8/layout/vList6"/>
    <dgm:cxn modelId="{893343E7-5FF0-4B5E-8F7C-A01EB73D5136}" type="presParOf" srcId="{85E7F23B-E37F-4B02-9311-C75F0398809B}" destId="{D8B0BBB5-098A-4B5E-A5E7-4D161A38BAE5}" srcOrd="0" destOrd="0" presId="urn:microsoft.com/office/officeart/2005/8/layout/vList6"/>
    <dgm:cxn modelId="{02599BA1-DB80-4C5E-8069-E900DC1D93A5}" type="presParOf" srcId="{85E7F23B-E37F-4B02-9311-C75F0398809B}" destId="{DCED124D-6358-4B17-A3DE-D90C76230094}" srcOrd="1" destOrd="0" presId="urn:microsoft.com/office/officeart/2005/8/layout/vList6"/>
    <dgm:cxn modelId="{7A7180A1-F230-4CC1-84EA-94F53203B201}" type="presParOf" srcId="{7363C824-4BEE-4E3C-A051-7E051449EC9F}" destId="{2ED30D5E-C5D5-4822-9169-2BDD83A52FE3}" srcOrd="1" destOrd="0" presId="urn:microsoft.com/office/officeart/2005/8/layout/vList6"/>
    <dgm:cxn modelId="{B38EAC96-701F-4F2D-B360-ED2E344BAC55}" type="presParOf" srcId="{7363C824-4BEE-4E3C-A051-7E051449EC9F}" destId="{DA0729D0-667F-4349-A007-2DC42FBB248A}" srcOrd="2" destOrd="0" presId="urn:microsoft.com/office/officeart/2005/8/layout/vList6"/>
    <dgm:cxn modelId="{7D6A744A-F14B-4D52-A562-4AA490E799A7}" type="presParOf" srcId="{DA0729D0-667F-4349-A007-2DC42FBB248A}" destId="{0A8607B0-F7D8-406F-B57D-002A06220B56}" srcOrd="0" destOrd="0" presId="urn:microsoft.com/office/officeart/2005/8/layout/vList6"/>
    <dgm:cxn modelId="{9C9FF489-123F-4C0F-BA27-CC5BE2B9444E}" type="presParOf" srcId="{DA0729D0-667F-4349-A007-2DC42FBB248A}" destId="{0A0255AE-C5E6-4ED9-BB36-8C68E4D2A69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D124D-6358-4B17-A3DE-D90C76230094}">
      <dsp:nvSpPr>
        <dsp:cNvPr id="0" name=""/>
        <dsp:cNvSpPr/>
      </dsp:nvSpPr>
      <dsp:spPr>
        <a:xfrm>
          <a:off x="1139459" y="0"/>
          <a:ext cx="1709188" cy="6667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Raise awareness</a:t>
          </a:r>
          <a:endParaRPr lang="ar-EG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EG" sz="1300" kern="1200" dirty="0"/>
        </a:p>
      </dsp:txBody>
      <dsp:txXfrm>
        <a:off x="1139459" y="83346"/>
        <a:ext cx="1459150" cy="500077"/>
      </dsp:txXfrm>
    </dsp:sp>
    <dsp:sp modelId="{D8B0BBB5-098A-4B5E-A5E7-4D161A38BAE5}">
      <dsp:nvSpPr>
        <dsp:cNvPr id="0" name=""/>
        <dsp:cNvSpPr/>
      </dsp:nvSpPr>
      <dsp:spPr>
        <a:xfrm>
          <a:off x="0" y="170"/>
          <a:ext cx="1139459" cy="666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Time</a:t>
          </a:r>
          <a:endParaRPr lang="ar-EG" sz="2900" kern="1200" dirty="0"/>
        </a:p>
      </dsp:txBody>
      <dsp:txXfrm>
        <a:off x="32549" y="32719"/>
        <a:ext cx="1074361" cy="601671"/>
      </dsp:txXfrm>
    </dsp:sp>
    <dsp:sp modelId="{0A0255AE-C5E6-4ED9-BB36-8C68E4D2A69B}">
      <dsp:nvSpPr>
        <dsp:cNvPr id="0" name=""/>
        <dsp:cNvSpPr/>
      </dsp:nvSpPr>
      <dsp:spPr>
        <a:xfrm>
          <a:off x="1205334" y="733616"/>
          <a:ext cx="1642423" cy="6667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platform</a:t>
          </a:r>
          <a:endParaRPr lang="ar-EG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All partners</a:t>
          </a:r>
          <a:endParaRPr lang="ar-EG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EG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EG" sz="1600" kern="1200" dirty="0"/>
        </a:p>
      </dsp:txBody>
      <dsp:txXfrm>
        <a:off x="1205334" y="816962"/>
        <a:ext cx="1392385" cy="500077"/>
      </dsp:txXfrm>
    </dsp:sp>
    <dsp:sp modelId="{0A8607B0-F7D8-406F-B57D-002A06220B56}">
      <dsp:nvSpPr>
        <dsp:cNvPr id="0" name=""/>
        <dsp:cNvSpPr/>
      </dsp:nvSpPr>
      <dsp:spPr>
        <a:xfrm>
          <a:off x="890" y="733616"/>
          <a:ext cx="1204443" cy="666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Care</a:t>
          </a:r>
          <a:endParaRPr lang="ar-EG" sz="2900" kern="1200" dirty="0"/>
        </a:p>
      </dsp:txBody>
      <dsp:txXfrm>
        <a:off x="33439" y="766165"/>
        <a:ext cx="1139345" cy="601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960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4866"/>
            <a:ext cx="4028440" cy="34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960" y="6514866"/>
            <a:ext cx="4028440" cy="34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F130E7C-5C8B-47D5-9E2F-098E45F6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96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960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37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0" y="3258019"/>
            <a:ext cx="6817360" cy="308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4866"/>
            <a:ext cx="4028440" cy="34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960" y="6514866"/>
            <a:ext cx="4028440" cy="34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9F6FF83-5782-44F4-A423-1FFF177FF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45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39A0A-B2BE-4189-BE58-12EA30EDC5FA}" type="slidenum">
              <a:rPr lang="en-ZW" smtClean="0"/>
              <a:pPr/>
              <a:t>2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4270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African countries sharing, same land,</a:t>
            </a:r>
            <a:r>
              <a:rPr lang="en-US" baseline="0" dirty="0" smtClean="0"/>
              <a:t> same water, same sky.</a:t>
            </a:r>
          </a:p>
          <a:p>
            <a:r>
              <a:rPr lang="en-US" baseline="0" dirty="0" smtClean="0"/>
              <a:t>Main partners, EC &amp; AAU planted a seed in our land, its HAQAA initiative and they water it.</a:t>
            </a:r>
          </a:p>
          <a:p>
            <a:r>
              <a:rPr lang="en-US" baseline="0" dirty="0" smtClean="0"/>
              <a:t>In order to allow it to germinate, We; African people are the ones who should pay care for it.</a:t>
            </a:r>
          </a:p>
          <a:p>
            <a:r>
              <a:rPr lang="en-US" baseline="0" dirty="0" smtClean="0"/>
              <a:t>To allow it to grow and bloom.</a:t>
            </a:r>
          </a:p>
          <a:p>
            <a:r>
              <a:rPr lang="en-US" baseline="0" dirty="0" smtClean="0"/>
              <a:t>Due to our diversity, the resulting tree will amazingly bloom with different flowers and fruits.</a:t>
            </a:r>
          </a:p>
          <a:p>
            <a:r>
              <a:rPr lang="en-US" baseline="0" dirty="0" smtClean="0"/>
              <a:t>Our diversity is our strengths and our integration</a:t>
            </a:r>
          </a:p>
          <a:p>
            <a:r>
              <a:rPr lang="en-US" baseline="0" dirty="0" smtClean="0"/>
              <a:t>But Be carful…</a:t>
            </a:r>
          </a:p>
          <a:p>
            <a:r>
              <a:rPr lang="en-US" baseline="0" dirty="0" smtClean="0"/>
              <a:t>Three essential keys are needed to power this movement</a:t>
            </a:r>
          </a:p>
          <a:p>
            <a:r>
              <a:rPr lang="en-US" baseline="0" dirty="0" smtClean="0"/>
              <a:t>1.time, so be patient, inform related community. Give them the information they can grasp&amp; then you can have followers.</a:t>
            </a:r>
          </a:p>
          <a:p>
            <a:r>
              <a:rPr lang="en-US" baseline="0" dirty="0" smtClean="0"/>
              <a:t>2. Care should be provided to the growing seed by all partners a: Us via the cooperation and net working on the plate-form</a:t>
            </a:r>
          </a:p>
          <a:p>
            <a:r>
              <a:rPr lang="en-US" baseline="0" dirty="0" smtClean="0"/>
              <a:t>B: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Association for Quality Assurance in Higher Education (ENQA)</a:t>
            </a:r>
            <a:r>
              <a:rPr lang="en-US" baseline="0" dirty="0" smtClean="0"/>
              <a:t> 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University Association (EUA), University of Barcelona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(Coordinator),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 Academic Exchange Service (DAAD), 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Finally We should </a:t>
            </a:r>
            <a:r>
              <a:rPr lang="en-US" dirty="0" err="1" smtClean="0"/>
              <a:t>offere</a:t>
            </a:r>
            <a:r>
              <a:rPr lang="en-US" dirty="0" smtClean="0"/>
              <a:t> protection  by risk assessment and to recognize potential stake holders and how to manage them and define risk factors and overcome strategies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C8518-ED08-4C2E-A3C1-B26F9D47B1DE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6466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39A0A-B2BE-4189-BE58-12EA30EDC5FA}" type="slidenum">
              <a:rPr lang="en-ZW" smtClean="0"/>
              <a:pPr/>
              <a:t>4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54810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39A0A-B2BE-4189-BE58-12EA30EDC5FA}" type="slidenum">
              <a:rPr lang="en-ZW" smtClean="0"/>
              <a:pPr/>
              <a:t>5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4677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39A0A-B2BE-4189-BE58-12EA30EDC5FA}" type="slidenum">
              <a:rPr lang="en-ZW" smtClean="0"/>
              <a:pPr/>
              <a:t>6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46066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39A0A-B2BE-4189-BE58-12EA30EDC5FA}" type="slidenum">
              <a:rPr lang="en-ZW" smtClean="0"/>
              <a:pPr/>
              <a:t>7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3772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35518-3C75-4997-B9E1-540FC2243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18AFF-BA38-40F2-BACE-753A4ED75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98D6B-FAFD-4E3E-884A-AEE544461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fld id="{18577A32-5B60-4C3C-B901-A6CB8C04F913}" type="datetime4">
              <a:rPr lang="en-US">
                <a:solidFill>
                  <a:srgbClr val="000000"/>
                </a:solidFill>
              </a:rPr>
              <a:pPr>
                <a:buClr>
                  <a:srgbClr val="E1000F"/>
                </a:buClr>
                <a:defRPr/>
              </a:pPr>
              <a:t>June 2,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Title of the presentation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43122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AD32E-08C4-454B-A3D7-CB3EF02DA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5FD06-CE14-44E2-8C33-14DA60961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3892C-AC05-49F7-979A-1523D1CC5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19AF4-F5C5-42E9-972B-53085E466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652CF-9EE8-4052-855B-3E78DE54B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1EA14-5349-4615-B754-9911509A4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C9D87-5AE3-4A3D-A89A-02878B6F6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E0ED1-4311-41F8-B932-A5355C87F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D770021-A3AA-4873-8DF4-B1C9BD3B7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769100"/>
            <a:ext cx="9144000" cy="889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032" name="Group 12"/>
          <p:cNvGrpSpPr>
            <a:grpSpLocks/>
          </p:cNvGrpSpPr>
          <p:nvPr/>
        </p:nvGrpSpPr>
        <p:grpSpPr bwMode="auto">
          <a:xfrm>
            <a:off x="6110288" y="165100"/>
            <a:ext cx="2805112" cy="2233613"/>
            <a:chOff x="3849" y="104"/>
            <a:chExt cx="1767" cy="1407"/>
          </a:xfrm>
        </p:grpSpPr>
        <p:sp>
          <p:nvSpPr>
            <p:cNvPr id="2" name="Line 8"/>
            <p:cNvSpPr>
              <a:spLocks noChangeShapeType="1"/>
            </p:cNvSpPr>
            <p:nvPr userDrawn="1"/>
          </p:nvSpPr>
          <p:spPr bwMode="auto">
            <a:xfrm>
              <a:off x="3849" y="186"/>
              <a:ext cx="1767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" name="Line 9"/>
            <p:cNvSpPr>
              <a:spLocks noChangeShapeType="1"/>
            </p:cNvSpPr>
            <p:nvPr userDrawn="1"/>
          </p:nvSpPr>
          <p:spPr bwMode="auto">
            <a:xfrm>
              <a:off x="5531" y="104"/>
              <a:ext cx="0" cy="1407"/>
            </a:xfrm>
            <a:prstGeom prst="line">
              <a:avLst/>
            </a:prstGeom>
            <a:noFill/>
            <a:ln w="28575">
              <a:solidFill>
                <a:srgbClr val="4C66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 userDrawn="1"/>
          </p:nvSpPr>
          <p:spPr bwMode="auto">
            <a:xfrm>
              <a:off x="3971" y="244"/>
              <a:ext cx="156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 userDrawn="1"/>
          </p:nvSpPr>
          <p:spPr bwMode="auto">
            <a:xfrm flipV="1">
              <a:off x="5478" y="194"/>
              <a:ext cx="0" cy="1196"/>
            </a:xfrm>
            <a:prstGeom prst="line">
              <a:avLst/>
            </a:prstGeom>
            <a:noFill/>
            <a:ln w="19050">
              <a:solidFill>
                <a:srgbClr val="4C66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 flipH="1" flipV="1">
            <a:off x="109538" y="4383088"/>
            <a:ext cx="2805112" cy="2233612"/>
            <a:chOff x="3849" y="104"/>
            <a:chExt cx="1767" cy="1407"/>
          </a:xfrm>
        </p:grpSpPr>
        <p:sp>
          <p:nvSpPr>
            <p:cNvPr id="1038" name="Line 14"/>
            <p:cNvSpPr>
              <a:spLocks noChangeShapeType="1"/>
            </p:cNvSpPr>
            <p:nvPr userDrawn="1"/>
          </p:nvSpPr>
          <p:spPr bwMode="auto">
            <a:xfrm>
              <a:off x="3849" y="186"/>
              <a:ext cx="1767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Line 15"/>
            <p:cNvSpPr>
              <a:spLocks noChangeShapeType="1"/>
            </p:cNvSpPr>
            <p:nvPr userDrawn="1"/>
          </p:nvSpPr>
          <p:spPr bwMode="auto">
            <a:xfrm>
              <a:off x="5531" y="104"/>
              <a:ext cx="0" cy="1407"/>
            </a:xfrm>
            <a:prstGeom prst="line">
              <a:avLst/>
            </a:prstGeom>
            <a:noFill/>
            <a:ln w="28575">
              <a:solidFill>
                <a:srgbClr val="4C66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0" name="Line 16"/>
            <p:cNvSpPr>
              <a:spLocks noChangeShapeType="1"/>
            </p:cNvSpPr>
            <p:nvPr userDrawn="1"/>
          </p:nvSpPr>
          <p:spPr bwMode="auto">
            <a:xfrm>
              <a:off x="3971" y="244"/>
              <a:ext cx="1562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auto">
            <a:xfrm flipV="1">
              <a:off x="5478" y="194"/>
              <a:ext cx="0" cy="1196"/>
            </a:xfrm>
            <a:prstGeom prst="line">
              <a:avLst/>
            </a:prstGeom>
            <a:noFill/>
            <a:ln w="19050">
              <a:solidFill>
                <a:srgbClr val="4C66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C665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C6650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C6650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C6650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C6650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4C6650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4C6650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4C6650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4C665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353" y="301431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GB" dirty="0" smtClean="0"/>
              <a:t>"</a:t>
            </a:r>
            <a:r>
              <a:rPr lang="en-GB" dirty="0"/>
              <a:t>consolidation of ties among African countries</a:t>
            </a:r>
            <a:r>
              <a:rPr lang="en-GB" dirty="0" smtClean="0"/>
              <a:t>": …</a:t>
            </a:r>
            <a:endParaRPr lang="ar-EG" dirty="0"/>
          </a:p>
        </p:txBody>
      </p:sp>
      <p:sp>
        <p:nvSpPr>
          <p:cNvPr id="5" name="Rectangle 4"/>
          <p:cNvSpPr/>
          <p:nvPr/>
        </p:nvSpPr>
        <p:spPr>
          <a:xfrm>
            <a:off x="289112" y="2097438"/>
            <a:ext cx="85388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4C6650"/>
                </a:solidFill>
                <a:latin typeface="+mj-lt"/>
                <a:ea typeface="+mj-ea"/>
                <a:cs typeface="+mj-cs"/>
              </a:rPr>
              <a:t>.. Creating </a:t>
            </a:r>
            <a:r>
              <a:rPr lang="en-US" sz="3600" dirty="0">
                <a:solidFill>
                  <a:srgbClr val="4C6650"/>
                </a:solidFill>
                <a:latin typeface="+mj-lt"/>
                <a:ea typeface="+mj-ea"/>
                <a:cs typeface="+mj-cs"/>
              </a:rPr>
              <a:t>a sustainable network for information </a:t>
            </a:r>
            <a:r>
              <a:rPr lang="en-US" sz="3600" dirty="0" smtClean="0">
                <a:solidFill>
                  <a:srgbClr val="4C6650"/>
                </a:solidFill>
                <a:latin typeface="+mj-lt"/>
                <a:ea typeface="+mj-ea"/>
                <a:cs typeface="+mj-cs"/>
              </a:rPr>
              <a:t>sharing” </a:t>
            </a:r>
            <a:r>
              <a:rPr lang="en-US" sz="3600" dirty="0">
                <a:solidFill>
                  <a:srgbClr val="4C665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dirty="0">
                <a:solidFill>
                  <a:srgbClr val="4C6650"/>
                </a:solidFill>
                <a:latin typeface="+mj-lt"/>
                <a:ea typeface="+mj-ea"/>
                <a:cs typeface="+mj-cs"/>
              </a:rPr>
            </a:br>
            <a:endParaRPr lang="ar-EG" sz="3600" dirty="0">
              <a:solidFill>
                <a:srgbClr val="4C66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112" y="3477691"/>
            <a:ext cx="87405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4400" dirty="0" smtClean="0"/>
              <a:t>HAQAA as a starting point for endless cooperation</a:t>
            </a:r>
          </a:p>
          <a:p>
            <a:pPr algn="ctr"/>
            <a:endParaRPr lang="en-ZW" sz="4400" dirty="0" smtClean="0"/>
          </a:p>
          <a:p>
            <a:pPr algn="ctr"/>
            <a:r>
              <a:rPr lang="en-ZW" sz="5400" b="1" dirty="0" err="1" smtClean="0">
                <a:solidFill>
                  <a:srgbClr val="003366"/>
                </a:solidFill>
              </a:rPr>
              <a:t>Amany</a:t>
            </a:r>
            <a:r>
              <a:rPr lang="en-ZW" sz="5400" b="1" dirty="0" smtClean="0">
                <a:solidFill>
                  <a:srgbClr val="003366"/>
                </a:solidFill>
              </a:rPr>
              <a:t> &amp; Evelyn</a:t>
            </a:r>
            <a:endParaRPr lang="en-ZW" sz="54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44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119439" y="470263"/>
            <a:ext cx="8819301" cy="907333"/>
          </a:xfrm>
        </p:spPr>
        <p:txBody>
          <a:bodyPr/>
          <a:lstStyle/>
          <a:p>
            <a:pPr marL="166687" lvl="0" algn="l">
              <a:spcBef>
                <a:spcPts val="600"/>
              </a:spcBef>
              <a:spcAft>
                <a:spcPts val="600"/>
              </a:spcAft>
            </a:pPr>
            <a:r>
              <a:rPr lang="en-AU" sz="4800" b="1" dirty="0">
                <a:solidFill>
                  <a:srgbClr val="3333CC">
                    <a:lumMod val="75000"/>
                  </a:srgbClr>
                </a:solidFill>
                <a:latin typeface="Calibri" pitchFamily="34" charset="0"/>
                <a:ea typeface="+mn-ea"/>
                <a:cs typeface="+mn-cs"/>
              </a:rPr>
              <a:t>Barriers </a:t>
            </a:r>
            <a:r>
              <a:rPr lang="en-ZW" sz="4800" b="1" dirty="0">
                <a:solidFill>
                  <a:srgbClr val="3333CC">
                    <a:lumMod val="75000"/>
                  </a:srgbClr>
                </a:solidFill>
                <a:latin typeface="Calibri" pitchFamily="34" charset="0"/>
                <a:ea typeface="+mn-ea"/>
                <a:cs typeface="+mn-cs"/>
              </a:rPr>
              <a:t>to successful networking</a:t>
            </a:r>
            <a:endParaRPr lang="en-AU" sz="4800" b="1" dirty="0">
              <a:solidFill>
                <a:srgbClr val="3333CC">
                  <a:lumMod val="75000"/>
                </a:srgb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08726" y="1377596"/>
            <a:ext cx="8308257" cy="5637348"/>
          </a:xfrm>
        </p:spPr>
        <p:txBody>
          <a:bodyPr/>
          <a:lstStyle/>
          <a:p>
            <a:pPr marL="539750" indent="-357188">
              <a:spcBef>
                <a:spcPts val="600"/>
              </a:spcBef>
            </a:pPr>
            <a:r>
              <a:rPr lang="en-ZW" sz="3600" dirty="0" smtClean="0"/>
              <a:t>Absence of formal MoUs; </a:t>
            </a:r>
          </a:p>
          <a:p>
            <a:pPr marL="539750" indent="-357188">
              <a:spcBef>
                <a:spcPts val="600"/>
              </a:spcBef>
            </a:pPr>
            <a:r>
              <a:rPr lang="en-ZW" sz="3600" dirty="0" smtClean="0">
                <a:latin typeface="Arial" panose="020B0604020202020204" pitchFamily="34" charset="0"/>
              </a:rPr>
              <a:t>Legislative &amp; policy restrictions e.g</a:t>
            </a:r>
            <a:r>
              <a:rPr lang="en-ZW" sz="3600" dirty="0">
                <a:latin typeface="Arial" panose="020B0604020202020204" pitchFamily="34" charset="0"/>
              </a:rPr>
              <a:t>.</a:t>
            </a:r>
            <a:r>
              <a:rPr lang="en-ZW" sz="3600" dirty="0" smtClean="0">
                <a:latin typeface="Arial" panose="020B0604020202020204" pitchFamily="34" charset="0"/>
              </a:rPr>
              <a:t> confidentiality &amp; IP</a:t>
            </a:r>
          </a:p>
          <a:p>
            <a:pPr marL="539750" indent="-357188">
              <a:spcBef>
                <a:spcPts val="600"/>
              </a:spcBef>
            </a:pPr>
            <a:r>
              <a:rPr lang="en-ZW" sz="3600" dirty="0" smtClean="0">
                <a:latin typeface="Arial" panose="020B0604020202020204" pitchFamily="34" charset="0"/>
              </a:rPr>
              <a:t>Language &amp; cultural constraints</a:t>
            </a:r>
            <a:endParaRPr lang="en-ZW" sz="3600" dirty="0">
              <a:latin typeface="Arial" panose="020B0604020202020204" pitchFamily="34" charset="0"/>
            </a:endParaRPr>
          </a:p>
          <a:p>
            <a:pPr marL="539750" indent="-357188">
              <a:spcBef>
                <a:spcPts val="600"/>
              </a:spcBef>
            </a:pPr>
            <a:r>
              <a:rPr lang="en-ZW" sz="3600" dirty="0" smtClean="0">
                <a:latin typeface="Arial" panose="020B0604020202020204" pitchFamily="34" charset="0"/>
              </a:rPr>
              <a:t>Plagiarism (or fear of it)</a:t>
            </a:r>
          </a:p>
          <a:p>
            <a:pPr marL="539750" indent="-357188">
              <a:spcBef>
                <a:spcPts val="600"/>
              </a:spcBef>
            </a:pPr>
            <a:r>
              <a:rPr lang="en-ZW" sz="3600" dirty="0" smtClean="0">
                <a:latin typeface="Arial" panose="020B0604020202020204" pitchFamily="34" charset="0"/>
              </a:rPr>
              <a:t>Human resources turnover in QAAs</a:t>
            </a:r>
            <a:endParaRPr lang="en-ZW" sz="3600" dirty="0">
              <a:latin typeface="Arial" panose="020B0604020202020204" pitchFamily="34" charset="0"/>
            </a:endParaRPr>
          </a:p>
          <a:p>
            <a:pPr marL="539750" indent="-357188">
              <a:spcBef>
                <a:spcPts val="600"/>
              </a:spcBef>
            </a:pPr>
            <a:r>
              <a:rPr lang="en-ZW" sz="3600" dirty="0" smtClean="0">
                <a:latin typeface="Arial" panose="020B0604020202020204" pitchFamily="34" charset="0"/>
              </a:rPr>
              <a:t>Building </a:t>
            </a:r>
            <a:r>
              <a:rPr lang="en-ZW" sz="3600" dirty="0">
                <a:latin typeface="Arial" panose="020B0604020202020204" pitchFamily="34" charset="0"/>
              </a:rPr>
              <a:t>trust takes time, dedication </a:t>
            </a:r>
            <a:r>
              <a:rPr lang="en-ZW" sz="3600" dirty="0" smtClean="0">
                <a:latin typeface="Arial" panose="020B0604020202020204" pitchFamily="34" charset="0"/>
              </a:rPr>
              <a:t>&amp; </a:t>
            </a:r>
            <a:r>
              <a:rPr lang="en-ZW" sz="3600" dirty="0">
                <a:latin typeface="Arial" panose="020B0604020202020204" pitchFamily="34" charset="0"/>
              </a:rPr>
              <a:t>resources</a:t>
            </a:r>
          </a:p>
          <a:p>
            <a:pPr marL="0" indent="0">
              <a:buNone/>
            </a:pPr>
            <a:endParaRPr lang="en-GB" sz="4400" dirty="0"/>
          </a:p>
          <a:p>
            <a:pPr marL="763588" lvl="1" indent="-652463">
              <a:spcBef>
                <a:spcPct val="50000"/>
              </a:spcBef>
              <a:buNone/>
            </a:pPr>
            <a:r>
              <a:rPr lang="de-DE" sz="3600" dirty="0" smtClean="0"/>
              <a:t> </a:t>
            </a:r>
            <a:endParaRPr lang="en-AU" sz="3600" b="1" dirty="0" smtClean="0">
              <a:solidFill>
                <a:srgbClr val="131313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4237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119439" y="470263"/>
            <a:ext cx="8819301" cy="907333"/>
          </a:xfrm>
        </p:spPr>
        <p:txBody>
          <a:bodyPr/>
          <a:lstStyle/>
          <a:p>
            <a:pPr marL="166687" lvl="0" algn="l">
              <a:spcBef>
                <a:spcPts val="600"/>
              </a:spcBef>
              <a:spcAft>
                <a:spcPts val="600"/>
              </a:spcAft>
            </a:pPr>
            <a:r>
              <a:rPr lang="en-AU" sz="4800" b="1" dirty="0">
                <a:solidFill>
                  <a:srgbClr val="3333CC">
                    <a:lumMod val="75000"/>
                  </a:srgbClr>
                </a:solidFill>
                <a:latin typeface="Calibri" pitchFamily="34" charset="0"/>
                <a:ea typeface="+mn-ea"/>
                <a:cs typeface="+mn-cs"/>
              </a:rPr>
              <a:t>Barriers </a:t>
            </a:r>
            <a:r>
              <a:rPr lang="en-ZW" sz="4800" b="1" dirty="0">
                <a:solidFill>
                  <a:srgbClr val="3333CC">
                    <a:lumMod val="75000"/>
                  </a:srgbClr>
                </a:solidFill>
                <a:latin typeface="Calibri" pitchFamily="34" charset="0"/>
                <a:ea typeface="+mn-ea"/>
                <a:cs typeface="+mn-cs"/>
              </a:rPr>
              <a:t>to successful networking</a:t>
            </a:r>
            <a:endParaRPr lang="en-AU" sz="4800" b="1" dirty="0">
              <a:solidFill>
                <a:srgbClr val="3333CC">
                  <a:lumMod val="75000"/>
                </a:srgb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08726" y="1377596"/>
            <a:ext cx="8308257" cy="5637348"/>
          </a:xfrm>
        </p:spPr>
        <p:txBody>
          <a:bodyPr/>
          <a:lstStyle/>
          <a:p>
            <a:pPr marL="627063" indent="-444500"/>
            <a:r>
              <a:rPr lang="en-ZW" sz="3600" dirty="0"/>
              <a:t>Difficulties in communication</a:t>
            </a:r>
          </a:p>
          <a:p>
            <a:pPr marL="627063" indent="-444500"/>
            <a:r>
              <a:rPr lang="en-ZW" sz="3600" dirty="0" smtClean="0"/>
              <a:t>Sustainability </a:t>
            </a:r>
            <a:r>
              <a:rPr lang="en-ZW" sz="3600" dirty="0"/>
              <a:t>of the Association</a:t>
            </a:r>
          </a:p>
          <a:p>
            <a:pPr marL="627063" indent="-444500"/>
            <a:r>
              <a:rPr lang="en-ZW" sz="3600" dirty="0" smtClean="0"/>
              <a:t>Funding/ </a:t>
            </a:r>
            <a:r>
              <a:rPr lang="en-ZW" sz="3600" dirty="0"/>
              <a:t>Budget </a:t>
            </a:r>
          </a:p>
          <a:p>
            <a:pPr marL="627063" indent="-444500"/>
            <a:r>
              <a:rPr lang="en-ZW" sz="3600" dirty="0" smtClean="0"/>
              <a:t>Setting </a:t>
            </a:r>
            <a:r>
              <a:rPr lang="en-ZW" sz="3600" dirty="0"/>
              <a:t>working rules </a:t>
            </a:r>
            <a:r>
              <a:rPr lang="en-ZW" sz="3600" dirty="0" smtClean="0"/>
              <a:t>&amp; regulations approved </a:t>
            </a:r>
            <a:r>
              <a:rPr lang="en-ZW" sz="3600" dirty="0"/>
              <a:t>by all members</a:t>
            </a:r>
          </a:p>
          <a:p>
            <a:pPr marL="627063" indent="-444500"/>
            <a:r>
              <a:rPr lang="en-ZW" sz="3600" dirty="0" smtClean="0"/>
              <a:t>Determining </a:t>
            </a:r>
            <a:r>
              <a:rPr lang="en-ZW" sz="3600" dirty="0"/>
              <a:t>the </a:t>
            </a:r>
            <a:r>
              <a:rPr lang="en-ZW" sz="3600" dirty="0" smtClean="0"/>
              <a:t>authorities &amp; selecting </a:t>
            </a:r>
            <a:r>
              <a:rPr lang="en-ZW" sz="3600" dirty="0"/>
              <a:t>the </a:t>
            </a:r>
            <a:r>
              <a:rPr lang="en-ZW" sz="3600" dirty="0" smtClean="0"/>
              <a:t>Board</a:t>
            </a:r>
            <a:endParaRPr lang="en-ZW" sz="3600" dirty="0"/>
          </a:p>
          <a:p>
            <a:pPr marL="627063" indent="-444500"/>
            <a:r>
              <a:rPr lang="en-ZW" sz="3600" dirty="0" smtClean="0"/>
              <a:t>Membership </a:t>
            </a:r>
            <a:r>
              <a:rPr lang="en-ZW" sz="3600" dirty="0"/>
              <a:t>structure</a:t>
            </a:r>
            <a:endParaRPr lang="en-GB" sz="4400" dirty="0"/>
          </a:p>
          <a:p>
            <a:pPr marL="763588" lvl="1" indent="-652463">
              <a:spcBef>
                <a:spcPct val="50000"/>
              </a:spcBef>
              <a:buNone/>
            </a:pPr>
            <a:r>
              <a:rPr lang="de-DE" sz="3600" dirty="0" smtClean="0"/>
              <a:t> </a:t>
            </a:r>
            <a:endParaRPr lang="en-AU" sz="3600" b="1" dirty="0" smtClean="0">
              <a:solidFill>
                <a:srgbClr val="131313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0891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Question is….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b="1" dirty="0">
                <a:solidFill>
                  <a:srgbClr val="FF9900"/>
                </a:solidFill>
              </a:rPr>
              <a:t> </a:t>
            </a:r>
            <a:r>
              <a:rPr lang="en-GB" sz="4400" b="1" dirty="0" smtClean="0">
                <a:solidFill>
                  <a:srgbClr val="FF9900"/>
                </a:solidFill>
              </a:rPr>
              <a:t>Can</a:t>
            </a:r>
          </a:p>
          <a:p>
            <a:pPr mar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 smtClean="0"/>
              <a:t> </a:t>
            </a:r>
            <a:r>
              <a:rPr lang="en-GB" dirty="0"/>
              <a:t> be a starting point for endless cooperation between all stick holders</a:t>
            </a:r>
            <a:r>
              <a:rPr lang="en-GB" sz="6000" dirty="0">
                <a:solidFill>
                  <a:srgbClr val="FFC000"/>
                </a:solidFill>
                <a:latin typeface="Arial Black"/>
              </a:rPr>
              <a:t>?</a:t>
            </a:r>
          </a:p>
        </p:txBody>
      </p:sp>
      <p:pic>
        <p:nvPicPr>
          <p:cNvPr id="4" name="Picture 2" descr="C:\Users\Maha\Pictures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740" y="1623272"/>
            <a:ext cx="3171825" cy="1466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9324" y="4921625"/>
            <a:ext cx="859812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other words….</a:t>
            </a:r>
          </a:p>
          <a:p>
            <a:pPr marL="0" indent="0">
              <a:buNone/>
            </a:pP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cross the barriers?</a:t>
            </a:r>
            <a:endParaRPr lang="ar-EG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EG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499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We’ve already started</a:t>
            </a:r>
            <a:endParaRPr lang="ar-E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" y="1603627"/>
            <a:ext cx="7592291" cy="4593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0" y="1603627"/>
            <a:ext cx="7867205" cy="456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24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 rot="20764517">
            <a:off x="424437" y="650644"/>
            <a:ext cx="8137441" cy="452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745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endParaRPr lang="en-US" sz="54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6180000" scaled="1"/>
              </a:gradFill>
              <a:latin typeface="Arial Black"/>
            </a:endParaRPr>
          </a:p>
          <a:p>
            <a:pPr algn="ctr"/>
            <a:r>
              <a:rPr lang="en-US" sz="5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6180000" scaled="1"/>
                </a:gradFill>
                <a:latin typeface="Arial Black"/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23" y="1398494"/>
            <a:ext cx="1415303" cy="1415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2753" y="2043953"/>
            <a:ext cx="42351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&amp;</a:t>
            </a:r>
            <a:endParaRPr lang="ar-EG" dirty="0"/>
          </a:p>
        </p:txBody>
      </p:sp>
      <p:pic>
        <p:nvPicPr>
          <p:cNvPr id="1028" name="Picture 4" descr="bruss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71" y="1381965"/>
            <a:ext cx="13335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4125" y="2911244"/>
            <a:ext cx="105509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Evelyn</a:t>
            </a:r>
            <a:endParaRPr lang="ar-EG" dirty="0"/>
          </a:p>
        </p:txBody>
      </p:sp>
      <p:sp>
        <p:nvSpPr>
          <p:cNvPr id="6" name="TextBox 5"/>
          <p:cNvSpPr txBox="1"/>
          <p:nvPr/>
        </p:nvSpPr>
        <p:spPr>
          <a:xfrm>
            <a:off x="5365376" y="2870903"/>
            <a:ext cx="109036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/>
              <a:t>Amany</a:t>
            </a:r>
            <a:endParaRPr lang="ar-E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193964"/>
            <a:ext cx="7772400" cy="1039091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Overview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089" y="1315641"/>
            <a:ext cx="8690994" cy="4893999"/>
          </a:xfrm>
        </p:spPr>
        <p:txBody>
          <a:bodyPr>
            <a:noAutofit/>
          </a:bodyPr>
          <a:lstStyle/>
          <a:p>
            <a:pPr marL="1341438" indent="-1254125">
              <a:spcBef>
                <a:spcPts val="600"/>
              </a:spcBef>
              <a:spcAft>
                <a:spcPts val="600"/>
              </a:spcAft>
              <a:buFontTx/>
              <a:buAutoNum type="circleNumDbPlain"/>
            </a:pPr>
            <a:r>
              <a:rPr lang="en-US" sz="6000" dirty="0">
                <a:latin typeface="Calibri" panose="020F0502020204030204" pitchFamily="34" charset="0"/>
              </a:rPr>
              <a:t>On the same page?</a:t>
            </a:r>
          </a:p>
          <a:p>
            <a:pPr marL="1341438" indent="-1254125">
              <a:spcBef>
                <a:spcPts val="600"/>
              </a:spcBef>
              <a:spcAft>
                <a:spcPts val="600"/>
              </a:spcAft>
              <a:buFontTx/>
              <a:buAutoNum type="circleNumDbPlain"/>
            </a:pPr>
            <a:r>
              <a:rPr lang="en-GB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</a:p>
          <a:p>
            <a:pPr marL="1341438" indent="-1254125">
              <a:spcBef>
                <a:spcPts val="600"/>
              </a:spcBef>
              <a:spcAft>
                <a:spcPts val="600"/>
              </a:spcAft>
              <a:buFontTx/>
              <a:buAutoNum type="circleNumDbPlain"/>
            </a:pPr>
            <a:r>
              <a:rPr lang="en-GB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Proposed solution</a:t>
            </a:r>
            <a:endParaRPr lang="en-AU" sz="6000" b="1" dirty="0" smtClean="0">
              <a:solidFill>
                <a:srgbClr val="00B050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marL="1341438" indent="-1254125">
              <a:spcBef>
                <a:spcPts val="600"/>
              </a:spcBef>
              <a:spcAft>
                <a:spcPts val="600"/>
              </a:spcAft>
              <a:buFontTx/>
              <a:buAutoNum type="circleNumDbPlain"/>
            </a:pPr>
            <a:r>
              <a:rPr lang="en-AU" sz="6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Barriers </a:t>
            </a:r>
            <a:r>
              <a:rPr lang="en-ZW" sz="6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to success</a:t>
            </a:r>
            <a:endParaRPr lang="en-AU" sz="6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73978" y="6313415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514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567" y="986398"/>
            <a:ext cx="4878551" cy="4423770"/>
          </a:xfrm>
          <a:prstGeom prst="rect">
            <a:avLst/>
          </a:prstGeom>
        </p:spPr>
      </p:pic>
      <p:sp>
        <p:nvSpPr>
          <p:cNvPr id="9" name="AutoShape 10" descr="Image result for watering plants clipar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ar-EG" sz="1800"/>
          </a:p>
        </p:txBody>
      </p:sp>
      <p:sp>
        <p:nvSpPr>
          <p:cNvPr id="10" name="AutoShape 12" descr="Image result for germinating seed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ar-EG" sz="1800"/>
          </a:p>
        </p:txBody>
      </p:sp>
      <p:sp>
        <p:nvSpPr>
          <p:cNvPr id="2" name="AutoShape 2" descr="Afbeeldingsresultaat voor germinating seed diagram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ar-EG" sz="1800"/>
          </a:p>
        </p:txBody>
      </p:sp>
      <p:grpSp>
        <p:nvGrpSpPr>
          <p:cNvPr id="5" name="Group 4"/>
          <p:cNvGrpSpPr/>
          <p:nvPr/>
        </p:nvGrpSpPr>
        <p:grpSpPr>
          <a:xfrm>
            <a:off x="5462798" y="2394611"/>
            <a:ext cx="1607344" cy="1607344"/>
            <a:chOff x="5366030" y="2824514"/>
            <a:chExt cx="2143125" cy="21431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354740">
              <a:off x="5366030" y="2824514"/>
              <a:ext cx="2143125" cy="21431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5744486" y="3872755"/>
              <a:ext cx="1391834" cy="49244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HAQAA</a:t>
              </a:r>
              <a:endParaRPr lang="ar-EG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93629" y="567928"/>
            <a:ext cx="2611601" cy="2611601"/>
            <a:chOff x="149971" y="7937"/>
            <a:chExt cx="3482135" cy="34821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49971" y="7937"/>
              <a:ext cx="3482135" cy="34821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725320" y="1225458"/>
              <a:ext cx="913071" cy="861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</a:t>
              </a:r>
            </a:p>
            <a:p>
              <a:pPr algn="ctr"/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AAU</a:t>
              </a:r>
              <a:endParaRPr lang="ar-EG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7676" y="2324340"/>
            <a:ext cx="2141375" cy="1427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b="4000"/>
          <a:stretch/>
        </p:blipFill>
        <p:spPr>
          <a:xfrm>
            <a:off x="3862382" y="1329298"/>
            <a:ext cx="3214688" cy="322326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/>
          </p:nvPr>
        </p:nvGraphicFramePr>
        <p:xfrm>
          <a:off x="143934" y="3151388"/>
          <a:ext cx="2848648" cy="1400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093787" y="5316071"/>
            <a:ext cx="1673964" cy="656574"/>
            <a:chOff x="1607112" y="978156"/>
            <a:chExt cx="2231952" cy="875432"/>
          </a:xfrm>
        </p:grpSpPr>
        <p:sp>
          <p:nvSpPr>
            <p:cNvPr id="22" name="Right Arrow 21"/>
            <p:cNvSpPr/>
            <p:nvPr/>
          </p:nvSpPr>
          <p:spPr>
            <a:xfrm>
              <a:off x="1607112" y="978156"/>
              <a:ext cx="2231952" cy="875432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sz="1800" dirty="0"/>
                <a:t>Risk assessment</a:t>
              </a:r>
              <a:endParaRPr lang="ar-EG" sz="1800" dirty="0"/>
            </a:p>
          </p:txBody>
        </p:sp>
        <p:sp>
          <p:nvSpPr>
            <p:cNvPr id="23" name="Right Arrow 4"/>
            <p:cNvSpPr/>
            <p:nvPr/>
          </p:nvSpPr>
          <p:spPr>
            <a:xfrm>
              <a:off x="1607112" y="1089283"/>
              <a:ext cx="1856513" cy="666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" tIns="3810" rIns="3810" bIns="3810" numCol="1" spcCol="1270" anchor="t" anchorCtr="0">
              <a:noAutofit/>
            </a:bodyPr>
            <a:lstStyle/>
            <a:p>
              <a:pPr marL="42863" lvl="1" indent="-42863" algn="r" defTabSz="266700" rtl="1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ar-EG" sz="600"/>
            </a:p>
            <a:p>
              <a:pPr marL="42863" lvl="1" indent="-42863" algn="r" defTabSz="266700" rtl="1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ar-EG" sz="600"/>
            </a:p>
            <a:p>
              <a:pPr marL="42863" lvl="1" indent="-42863" algn="r" defTabSz="266700" rtl="1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ar-EG" sz="600"/>
            </a:p>
            <a:p>
              <a:pPr marL="42863" lvl="1" indent="-42863" algn="r" defTabSz="266700" rtl="1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ar-EG" sz="600"/>
            </a:p>
            <a:p>
              <a:pPr marL="42863" lvl="1" indent="-42863" algn="r" defTabSz="266700" rtl="1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ar-EG" sz="6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8636" y="5267886"/>
            <a:ext cx="1747399" cy="704759"/>
            <a:chOff x="1186" y="978155"/>
            <a:chExt cx="1605925" cy="889025"/>
          </a:xfrm>
        </p:grpSpPr>
        <p:sp>
          <p:nvSpPr>
            <p:cNvPr id="20" name="Rounded Rectangle 19"/>
            <p:cNvSpPr/>
            <p:nvPr/>
          </p:nvSpPr>
          <p:spPr>
            <a:xfrm>
              <a:off x="1186" y="978155"/>
              <a:ext cx="1605925" cy="88902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6"/>
            <p:cNvSpPr/>
            <p:nvPr/>
          </p:nvSpPr>
          <p:spPr>
            <a:xfrm>
              <a:off x="44585" y="1021554"/>
              <a:ext cx="1519127" cy="802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7158" tIns="58579" rIns="117158" bIns="58579" numCol="1" spcCol="1270" anchor="ctr" anchorCtr="0">
              <a:noAutofit/>
            </a:bodyPr>
            <a:lstStyle/>
            <a:p>
              <a:pPr algn="ctr" defTabSz="1366838" rtl="1">
                <a:lnSpc>
                  <a:spcPct val="90000"/>
                </a:lnSpc>
                <a:spcAft>
                  <a:spcPct val="35000"/>
                </a:spcAft>
              </a:pPr>
              <a:r>
                <a:rPr lang="en-US" sz="2100" b="1" dirty="0"/>
                <a:t>Protection</a:t>
              </a:r>
              <a:endParaRPr lang="ar-EG" sz="2100" b="1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724" y="4684401"/>
            <a:ext cx="794314" cy="473646"/>
          </a:xfrm>
          <a:prstGeom prst="rect">
            <a:avLst/>
          </a:prstGeom>
        </p:spPr>
      </p:pic>
      <p:sp>
        <p:nvSpPr>
          <p:cNvPr id="15" name="AutoShape 4" descr="http://i0.wp.com/www.aau.org/haqaa/wp-content/uploads/2016/05/EUA-01.jpg?w=1080"/>
          <p:cNvSpPr>
            <a:spLocks noChangeAspect="1" noChangeArrowheads="1"/>
          </p:cNvSpPr>
          <p:nvPr/>
        </p:nvSpPr>
        <p:spPr bwMode="auto">
          <a:xfrm>
            <a:off x="459581" y="10918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ar-EG" sz="18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5324" y="4538165"/>
            <a:ext cx="1245053" cy="7262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5"/>
          <a:srcRect l="8986" t="33913" r="62029" b="33789"/>
          <a:stretch/>
        </p:blipFill>
        <p:spPr>
          <a:xfrm>
            <a:off x="2324898" y="4572671"/>
            <a:ext cx="9525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22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625" y="103766"/>
            <a:ext cx="7772400" cy="90905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Problem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12816"/>
            <a:ext cx="8655226" cy="5588055"/>
          </a:xfrm>
        </p:spPr>
        <p:txBody>
          <a:bodyPr>
            <a:noAutofit/>
          </a:bodyPr>
          <a:lstStyle/>
          <a:p>
            <a:pPr marL="357188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W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Below optimum performance of QAAs:</a:t>
            </a:r>
          </a:p>
          <a:p>
            <a:pPr marL="896938" lvl="0" indent="-4524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W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Unfamiliarity regarding other countries’ QAAs frameworks/approaches</a:t>
            </a:r>
          </a:p>
          <a:p>
            <a:pPr marL="896938" lvl="0" indent="-4524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W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Different stages of development of QAAs</a:t>
            </a:r>
          </a:p>
          <a:p>
            <a:pPr marL="896938" lvl="0" indent="-4524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W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Disparate systems/standards/processes</a:t>
            </a:r>
          </a:p>
          <a:p>
            <a:pPr marL="896938" lvl="0" indent="-4524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W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Limited </a:t>
            </a:r>
            <a:r>
              <a:rPr lang="en-ZW" sz="3400" dirty="0">
                <a:latin typeface="Calibri" panose="020F0502020204030204" pitchFamily="34" charset="0"/>
                <a:cs typeface="Calibri" panose="020F0502020204030204" pitchFamily="34" charset="0"/>
              </a:rPr>
              <a:t>cooperation </a:t>
            </a:r>
            <a:r>
              <a:rPr lang="en-ZW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trust amongst QAAs </a:t>
            </a:r>
          </a:p>
          <a:p>
            <a:pPr marL="896938" lvl="0" indent="-4524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W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Poorly developed websites/communication channels</a:t>
            </a:r>
            <a:endParaRPr lang="en-ZW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30426" y="6682531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625" y="103766"/>
            <a:ext cx="7772400" cy="90905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Problem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12816"/>
            <a:ext cx="8655226" cy="5588055"/>
          </a:xfrm>
        </p:spPr>
        <p:txBody>
          <a:bodyPr>
            <a:noAutofit/>
          </a:bodyPr>
          <a:lstStyle/>
          <a:p>
            <a:pPr marL="627063" indent="-627063"/>
            <a:r>
              <a:rPr lang="en-ZW" sz="4400" dirty="0" smtClean="0"/>
              <a:t>Lack of harmonization </a:t>
            </a:r>
            <a:r>
              <a:rPr lang="en-ZW" sz="4400" dirty="0"/>
              <a:t>in higher education in different African Countries</a:t>
            </a:r>
          </a:p>
          <a:p>
            <a:pPr marL="627063" indent="-627063"/>
            <a:r>
              <a:rPr lang="en-ZW" sz="4400" dirty="0" smtClean="0"/>
              <a:t>Limited student &amp; staff mobility</a:t>
            </a:r>
            <a:endParaRPr lang="en-ZW" sz="4400" dirty="0"/>
          </a:p>
          <a:p>
            <a:pPr marL="627063" indent="-627063"/>
            <a:r>
              <a:rPr lang="en-ZW" sz="4400" dirty="0" smtClean="0"/>
              <a:t>Sub-optimum use of resources due to limited sharing &amp; exchange</a:t>
            </a:r>
            <a:endParaRPr lang="en-ZW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30426" y="6682531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601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243103"/>
            <a:ext cx="7772400" cy="909050"/>
          </a:xfrm>
        </p:spPr>
        <p:txBody>
          <a:bodyPr>
            <a:noAutofit/>
          </a:bodyPr>
          <a:lstStyle/>
          <a:p>
            <a:pPr marL="166687" lvl="0" algn="l">
              <a:spcBef>
                <a:spcPts val="600"/>
              </a:spcBef>
              <a:spcAft>
                <a:spcPts val="600"/>
              </a:spcAft>
            </a:pPr>
            <a:r>
              <a:rPr lang="en-GB" sz="4800" b="1" dirty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Proposed </a:t>
            </a:r>
            <a:r>
              <a:rPr lang="en-GB" sz="4800" b="1" dirty="0" smtClean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solutions</a:t>
            </a:r>
            <a:endParaRPr lang="en-AU" sz="4800" b="1" dirty="0">
              <a:solidFill>
                <a:srgbClr val="00B05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56" y="1012816"/>
            <a:ext cx="8382000" cy="5588055"/>
          </a:xfrm>
        </p:spPr>
        <p:txBody>
          <a:bodyPr>
            <a:noAutofit/>
          </a:bodyPr>
          <a:lstStyle/>
          <a:p>
            <a:endParaRPr lang="en-ZW" sz="2400" dirty="0" smtClean="0"/>
          </a:p>
          <a:p>
            <a:pPr lvl="0"/>
            <a:r>
              <a:rPr lang="en-ZW" sz="4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Effective </a:t>
            </a:r>
            <a:r>
              <a:rPr lang="en-ZW" sz="4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Networks </a:t>
            </a:r>
            <a:r>
              <a:rPr lang="en-ZW" sz="40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ZW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W" sz="4000" dirty="0">
                <a:latin typeface="Calibri" panose="020F0502020204030204" pitchFamily="34" charset="0"/>
                <a:cs typeface="Calibri" panose="020F0502020204030204" pitchFamily="34" charset="0"/>
              </a:rPr>
              <a:t>QAAs </a:t>
            </a:r>
            <a:r>
              <a:rPr lang="en-ZW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facilitate:</a:t>
            </a:r>
          </a:p>
          <a:p>
            <a:pPr marL="809625" lvl="0" indent="-269875">
              <a:buFont typeface="Wingdings" panose="05000000000000000000" pitchFamily="2" charset="2"/>
              <a:buChar char="ü"/>
            </a:pPr>
            <a:r>
              <a:rPr lang="en-ZW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Dialogue &amp; information sharing;</a:t>
            </a:r>
          </a:p>
          <a:p>
            <a:pPr marL="1079500" lvl="1" indent="-539750">
              <a:buFont typeface="Wingdings" panose="05000000000000000000" pitchFamily="2" charset="2"/>
              <a:buChar char="ü"/>
            </a:pPr>
            <a:r>
              <a:rPr lang="en-ZW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Sharing of resources</a:t>
            </a:r>
          </a:p>
          <a:p>
            <a:pPr marL="1079500" lvl="0" indent="-539750">
              <a:buFont typeface="Wingdings" panose="05000000000000000000" pitchFamily="2" charset="2"/>
              <a:buChar char="ü"/>
              <a:tabLst>
                <a:tab pos="1079500" algn="l"/>
              </a:tabLst>
            </a:pPr>
            <a:r>
              <a:rPr lang="en-ZW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Capacity building;</a:t>
            </a:r>
          </a:p>
          <a:p>
            <a:pPr marL="1079500" lvl="0" indent="-539750">
              <a:buFont typeface="Wingdings" panose="05000000000000000000" pitchFamily="2" charset="2"/>
              <a:buChar char="ü"/>
            </a:pPr>
            <a:r>
              <a:rPr lang="en-ZW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Dissemination of </a:t>
            </a:r>
            <a:r>
              <a:rPr lang="en-ZW" sz="4000" dirty="0">
                <a:latin typeface="Calibri" panose="020F0502020204030204" pitchFamily="34" charset="0"/>
                <a:cs typeface="Calibri" panose="020F0502020204030204" pitchFamily="34" charset="0"/>
              </a:rPr>
              <a:t>good </a:t>
            </a:r>
            <a:r>
              <a:rPr lang="en-ZW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practice;</a:t>
            </a:r>
          </a:p>
          <a:p>
            <a:pPr marL="809625" lvl="0" indent="-269875">
              <a:buFont typeface="Wingdings" panose="05000000000000000000" pitchFamily="2" charset="2"/>
              <a:buChar char="ü"/>
            </a:pPr>
            <a:r>
              <a:rPr lang="en-ZW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Cooperation &amp; building trust</a:t>
            </a:r>
          </a:p>
          <a:p>
            <a:pPr marL="0" indent="0">
              <a:buNone/>
            </a:pPr>
            <a:endParaRPr lang="en-AU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30426" y="6682531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33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243103"/>
            <a:ext cx="7772400" cy="909050"/>
          </a:xfrm>
        </p:spPr>
        <p:txBody>
          <a:bodyPr>
            <a:noAutofit/>
          </a:bodyPr>
          <a:lstStyle/>
          <a:p>
            <a:pPr marL="166687" lvl="0" algn="l">
              <a:spcBef>
                <a:spcPts val="600"/>
              </a:spcBef>
              <a:spcAft>
                <a:spcPts val="600"/>
              </a:spcAft>
            </a:pPr>
            <a:r>
              <a:rPr lang="en-GB" sz="4800" b="1" dirty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Proposed </a:t>
            </a:r>
            <a:r>
              <a:rPr lang="en-GB" sz="4800" b="1" dirty="0" smtClean="0">
                <a:solidFill>
                  <a:srgbClr val="003366"/>
                </a:solidFill>
                <a:latin typeface="Arial"/>
                <a:ea typeface="+mn-ea"/>
                <a:cs typeface="+mn-cs"/>
              </a:rPr>
              <a:t>solutions</a:t>
            </a:r>
            <a:endParaRPr lang="en-AU" sz="4800" b="1" dirty="0">
              <a:solidFill>
                <a:srgbClr val="00B05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56" y="1012816"/>
            <a:ext cx="8382000" cy="5588055"/>
          </a:xfrm>
        </p:spPr>
        <p:txBody>
          <a:bodyPr>
            <a:noAutofit/>
          </a:bodyPr>
          <a:lstStyle/>
          <a:p>
            <a:endParaRPr lang="en-ZW" sz="2400" dirty="0" smtClean="0"/>
          </a:p>
          <a:p>
            <a:pPr lvl="0"/>
            <a:r>
              <a:rPr lang="en-ZW" sz="3600" dirty="0">
                <a:latin typeface="Calibri" panose="020F0502020204030204" pitchFamily="34" charset="0"/>
                <a:cs typeface="Calibri" panose="020F0502020204030204" pitchFamily="34" charset="0"/>
              </a:rPr>
              <a:t>Establish an association for </a:t>
            </a:r>
            <a:r>
              <a:rPr lang="en-ZW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QA executive </a:t>
            </a:r>
            <a:r>
              <a:rPr lang="en-ZW" sz="3600" dirty="0">
                <a:latin typeface="Calibri" panose="020F0502020204030204" pitchFamily="34" charset="0"/>
                <a:cs typeface="Calibri" panose="020F0502020204030204" pitchFamily="34" charset="0"/>
              </a:rPr>
              <a:t>members all over Africa, </a:t>
            </a:r>
            <a:r>
              <a:rPr lang="en-ZW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e.g. AAQAA</a:t>
            </a:r>
          </a:p>
          <a:p>
            <a:pPr marL="0" lvl="0" indent="0">
              <a:buNone/>
            </a:pPr>
            <a:r>
              <a:rPr lang="en-ZW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- Consolidate </a:t>
            </a:r>
            <a:r>
              <a:rPr lang="en-ZW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mobility &amp; exchange </a:t>
            </a:r>
            <a:r>
              <a:rPr lang="en-ZW" sz="3600" dirty="0">
                <a:latin typeface="Calibri" panose="020F0502020204030204" pitchFamily="34" charset="0"/>
                <a:cs typeface="Calibri" panose="020F0502020204030204" pitchFamily="34" charset="0"/>
              </a:rPr>
              <a:t>between African experts </a:t>
            </a:r>
            <a:r>
              <a:rPr lang="en-ZW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European experts</a:t>
            </a:r>
          </a:p>
          <a:p>
            <a:pPr marL="0" lvl="0" indent="0">
              <a:buNone/>
            </a:pPr>
            <a:r>
              <a:rPr lang="en-ZW" sz="3600" dirty="0" smtClean="0">
                <a:latin typeface="Arial" panose="020B0604020202020204" pitchFamily="34" charset="0"/>
              </a:rPr>
              <a:t>- Provide </a:t>
            </a:r>
            <a:r>
              <a:rPr lang="en-ZW" sz="3600" dirty="0">
                <a:latin typeface="Arial" panose="020B0604020202020204" pitchFamily="34" charset="0"/>
              </a:rPr>
              <a:t>decision makers with our vision and suggestions</a:t>
            </a:r>
            <a:endParaRPr lang="en-AU" sz="36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30426" y="6682531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421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2387"/>
          <a:stretch/>
        </p:blipFill>
        <p:spPr>
          <a:xfrm>
            <a:off x="2205737" y="3321426"/>
            <a:ext cx="6750004" cy="2596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9216" y="5284696"/>
            <a:ext cx="257795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/>
              <a:t>Who says yes??</a:t>
            </a:r>
            <a:endParaRPr lang="ar-EG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8906" y="1267200"/>
            <a:ext cx="7945573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dirty="0" smtClean="0"/>
              <a:t>If we are going to plan to establish an Association for quality Assurance executive members in agencies/ universities all over Africa, by the name AAQAA</a:t>
            </a:r>
          </a:p>
          <a:p>
            <a:r>
              <a:rPr lang="en-US" dirty="0" smtClean="0"/>
              <a:t>Association of Ambassadors of Quality Assurance in Africa, would you like to join it????</a:t>
            </a:r>
            <a:endParaRPr lang="ar-EG" dirty="0"/>
          </a:p>
        </p:txBody>
      </p:sp>
      <p:sp>
        <p:nvSpPr>
          <p:cNvPr id="5" name="TextBox 4"/>
          <p:cNvSpPr txBox="1"/>
          <p:nvPr/>
        </p:nvSpPr>
        <p:spPr>
          <a:xfrm>
            <a:off x="430313" y="416859"/>
            <a:ext cx="30420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On-line questionnaire</a:t>
            </a:r>
            <a:endParaRPr lang="ar-EG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54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atumsplatzhalter 10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E1000F"/>
              </a:buClr>
              <a:defRPr/>
            </a:pPr>
            <a:fld id="{10AC980E-0A5B-47AC-89AE-40ECB3267EC2}" type="datetime4">
              <a:rPr lang="en-US">
                <a:solidFill>
                  <a:srgbClr val="000000"/>
                </a:solidFill>
              </a:rPr>
              <a:pPr>
                <a:buClr>
                  <a:srgbClr val="E1000F"/>
                </a:buClr>
                <a:defRPr/>
              </a:pPr>
              <a:t>June 2, 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9940" y="991354"/>
            <a:ext cx="7738262" cy="702476"/>
          </a:xfrm>
        </p:spPr>
        <p:txBody>
          <a:bodyPr/>
          <a:lstStyle/>
          <a:p>
            <a:r>
              <a:rPr lang="en-US" dirty="0" smtClean="0"/>
              <a:t>18 countries Say Yes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Rechteck 7"/>
          <p:cNvSpPr/>
          <p:nvPr/>
        </p:nvSpPr>
        <p:spPr bwMode="auto">
          <a:xfrm>
            <a:off x="6400237" y="1125456"/>
            <a:ext cx="1986937" cy="3559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buClr>
                <a:srgbClr val="E1000F"/>
              </a:buClr>
              <a:buSzPct val="120000"/>
            </a:pPr>
            <a:r>
              <a:rPr lang="en-US" sz="2399" b="1" dirty="0">
                <a:solidFill>
                  <a:srgbClr val="FFFFFF"/>
                </a:solidFill>
              </a:rPr>
              <a:t>Africa</a:t>
            </a:r>
            <a:endParaRPr lang="en-US" sz="1000" b="1" dirty="0">
              <a:solidFill>
                <a:srgbClr val="FFFFFF"/>
              </a:solidFill>
            </a:endParaRPr>
          </a:p>
        </p:txBody>
      </p:sp>
      <p:grpSp>
        <p:nvGrpSpPr>
          <p:cNvPr id="6" name="Gruppieren 108"/>
          <p:cNvGrpSpPr/>
          <p:nvPr/>
        </p:nvGrpSpPr>
        <p:grpSpPr>
          <a:xfrm>
            <a:off x="3287814" y="2025261"/>
            <a:ext cx="2906334" cy="3205183"/>
            <a:chOff x="3287417" y="1168371"/>
            <a:chExt cx="2907231" cy="3206172"/>
          </a:xfrm>
          <a:solidFill>
            <a:schemeClr val="accent1"/>
          </a:solidFill>
          <a:effectLst/>
        </p:grpSpPr>
        <p:sp>
          <p:nvSpPr>
            <p:cNvPr id="7" name="Freeform 45"/>
            <p:cNvSpPr>
              <a:spLocks/>
            </p:cNvSpPr>
            <p:nvPr/>
          </p:nvSpPr>
          <p:spPr bwMode="gray">
            <a:xfrm>
              <a:off x="6092222" y="3750459"/>
              <a:ext cx="33348" cy="30966"/>
            </a:xfrm>
            <a:custGeom>
              <a:avLst/>
              <a:gdLst>
                <a:gd name="T0" fmla="*/ 2 w 41"/>
                <a:gd name="T1" fmla="*/ 1 h 39"/>
                <a:gd name="T2" fmla="*/ 1 w 41"/>
                <a:gd name="T3" fmla="*/ 2 h 39"/>
                <a:gd name="T4" fmla="*/ 2 w 41"/>
                <a:gd name="T5" fmla="*/ 1 h 39"/>
                <a:gd name="T6" fmla="*/ 0 60000 65536"/>
                <a:gd name="T7" fmla="*/ 0 60000 65536"/>
                <a:gd name="T8" fmla="*/ 0 60000 65536"/>
                <a:gd name="T9" fmla="*/ 0 w 41"/>
                <a:gd name="T10" fmla="*/ 0 h 39"/>
                <a:gd name="T11" fmla="*/ 41 w 41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9">
                  <a:moveTo>
                    <a:pt x="25" y="13"/>
                  </a:moveTo>
                  <a:cubicBezTo>
                    <a:pt x="24" y="0"/>
                    <a:pt x="0" y="7"/>
                    <a:pt x="2" y="20"/>
                  </a:cubicBezTo>
                  <a:cubicBezTo>
                    <a:pt x="7" y="38"/>
                    <a:pt x="41" y="39"/>
                    <a:pt x="25" y="13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8" name="Freeform 46"/>
            <p:cNvSpPr>
              <a:spLocks/>
            </p:cNvSpPr>
            <p:nvPr/>
          </p:nvSpPr>
          <p:spPr bwMode="gray">
            <a:xfrm>
              <a:off x="3749525" y="2150946"/>
              <a:ext cx="312042" cy="258447"/>
            </a:xfrm>
            <a:custGeom>
              <a:avLst/>
              <a:gdLst>
                <a:gd name="T0" fmla="*/ 0 w 388"/>
                <a:gd name="T1" fmla="*/ 25 h 322"/>
                <a:gd name="T2" fmla="*/ 1 w 388"/>
                <a:gd name="T3" fmla="*/ 22 h 322"/>
                <a:gd name="T4" fmla="*/ 1 w 388"/>
                <a:gd name="T5" fmla="*/ 22 h 322"/>
                <a:gd name="T6" fmla="*/ 1 w 388"/>
                <a:gd name="T7" fmla="*/ 19 h 322"/>
                <a:gd name="T8" fmla="*/ 1 w 388"/>
                <a:gd name="T9" fmla="*/ 18 h 322"/>
                <a:gd name="T10" fmla="*/ 2 w 388"/>
                <a:gd name="T11" fmla="*/ 18 h 322"/>
                <a:gd name="T12" fmla="*/ 4 w 388"/>
                <a:gd name="T13" fmla="*/ 16 h 322"/>
                <a:gd name="T14" fmla="*/ 5 w 388"/>
                <a:gd name="T15" fmla="*/ 13 h 322"/>
                <a:gd name="T16" fmla="*/ 5 w 388"/>
                <a:gd name="T17" fmla="*/ 13 h 322"/>
                <a:gd name="T18" fmla="*/ 6 w 388"/>
                <a:gd name="T19" fmla="*/ 12 h 322"/>
                <a:gd name="T20" fmla="*/ 6 w 388"/>
                <a:gd name="T21" fmla="*/ 11 h 322"/>
                <a:gd name="T22" fmla="*/ 7 w 388"/>
                <a:gd name="T23" fmla="*/ 9 h 322"/>
                <a:gd name="T24" fmla="*/ 10 w 388"/>
                <a:gd name="T25" fmla="*/ 11 h 322"/>
                <a:gd name="T26" fmla="*/ 11 w 388"/>
                <a:gd name="T27" fmla="*/ 10 h 322"/>
                <a:gd name="T28" fmla="*/ 11 w 388"/>
                <a:gd name="T29" fmla="*/ 8 h 322"/>
                <a:gd name="T30" fmla="*/ 12 w 388"/>
                <a:gd name="T31" fmla="*/ 8 h 322"/>
                <a:gd name="T32" fmla="*/ 15 w 388"/>
                <a:gd name="T33" fmla="*/ 5 h 322"/>
                <a:gd name="T34" fmla="*/ 16 w 388"/>
                <a:gd name="T35" fmla="*/ 5 h 322"/>
                <a:gd name="T36" fmla="*/ 18 w 388"/>
                <a:gd name="T37" fmla="*/ 4 h 322"/>
                <a:gd name="T38" fmla="*/ 20 w 388"/>
                <a:gd name="T39" fmla="*/ 3 h 322"/>
                <a:gd name="T40" fmla="*/ 23 w 388"/>
                <a:gd name="T41" fmla="*/ 1 h 322"/>
                <a:gd name="T42" fmla="*/ 25 w 388"/>
                <a:gd name="T43" fmla="*/ 1 h 322"/>
                <a:gd name="T44" fmla="*/ 26 w 388"/>
                <a:gd name="T45" fmla="*/ 1 h 322"/>
                <a:gd name="T46" fmla="*/ 27 w 388"/>
                <a:gd name="T47" fmla="*/ 5 h 322"/>
                <a:gd name="T48" fmla="*/ 28 w 388"/>
                <a:gd name="T49" fmla="*/ 7 h 322"/>
                <a:gd name="T50" fmla="*/ 28 w 388"/>
                <a:gd name="T51" fmla="*/ 8 h 322"/>
                <a:gd name="T52" fmla="*/ 32 w 388"/>
                <a:gd name="T53" fmla="*/ 10 h 322"/>
                <a:gd name="T54" fmla="*/ 30 w 388"/>
                <a:gd name="T55" fmla="*/ 10 h 322"/>
                <a:gd name="T56" fmla="*/ 33 w 388"/>
                <a:gd name="T57" fmla="*/ 13 h 322"/>
                <a:gd name="T58" fmla="*/ 34 w 388"/>
                <a:gd name="T59" fmla="*/ 13 h 322"/>
                <a:gd name="T60" fmla="*/ 36 w 388"/>
                <a:gd name="T61" fmla="*/ 15 h 322"/>
                <a:gd name="T62" fmla="*/ 36 w 388"/>
                <a:gd name="T63" fmla="*/ 17 h 322"/>
                <a:gd name="T64" fmla="*/ 34 w 388"/>
                <a:gd name="T65" fmla="*/ 20 h 322"/>
                <a:gd name="T66" fmla="*/ 33 w 388"/>
                <a:gd name="T67" fmla="*/ 20 h 322"/>
                <a:gd name="T68" fmla="*/ 32 w 388"/>
                <a:gd name="T69" fmla="*/ 20 h 322"/>
                <a:gd name="T70" fmla="*/ 29 w 388"/>
                <a:gd name="T71" fmla="*/ 22 h 322"/>
                <a:gd name="T72" fmla="*/ 26 w 388"/>
                <a:gd name="T73" fmla="*/ 22 h 322"/>
                <a:gd name="T74" fmla="*/ 24 w 388"/>
                <a:gd name="T75" fmla="*/ 22 h 322"/>
                <a:gd name="T76" fmla="*/ 22 w 388"/>
                <a:gd name="T77" fmla="*/ 22 h 322"/>
                <a:gd name="T78" fmla="*/ 18 w 388"/>
                <a:gd name="T79" fmla="*/ 22 h 322"/>
                <a:gd name="T80" fmla="*/ 12 w 388"/>
                <a:gd name="T81" fmla="*/ 22 h 322"/>
                <a:gd name="T82" fmla="*/ 12 w 388"/>
                <a:gd name="T83" fmla="*/ 24 h 322"/>
                <a:gd name="T84" fmla="*/ 13 w 388"/>
                <a:gd name="T85" fmla="*/ 26 h 322"/>
                <a:gd name="T86" fmla="*/ 13 w 388"/>
                <a:gd name="T87" fmla="*/ 28 h 322"/>
                <a:gd name="T88" fmla="*/ 13 w 388"/>
                <a:gd name="T89" fmla="*/ 30 h 322"/>
                <a:gd name="T90" fmla="*/ 11 w 388"/>
                <a:gd name="T91" fmla="*/ 28 h 322"/>
                <a:gd name="T92" fmla="*/ 7 w 388"/>
                <a:gd name="T93" fmla="*/ 28 h 322"/>
                <a:gd name="T94" fmla="*/ 5 w 388"/>
                <a:gd name="T95" fmla="*/ 30 h 322"/>
                <a:gd name="T96" fmla="*/ 3 w 388"/>
                <a:gd name="T97" fmla="*/ 28 h 322"/>
                <a:gd name="T98" fmla="*/ 2 w 388"/>
                <a:gd name="T99" fmla="*/ 27 h 322"/>
                <a:gd name="T100" fmla="*/ 1 w 388"/>
                <a:gd name="T101" fmla="*/ 26 h 322"/>
                <a:gd name="T102" fmla="*/ 0 w 388"/>
                <a:gd name="T103" fmla="*/ 25 h 3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8"/>
                <a:gd name="T157" fmla="*/ 0 h 322"/>
                <a:gd name="T158" fmla="*/ 388 w 388"/>
                <a:gd name="T159" fmla="*/ 322 h 3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8" h="322">
                  <a:moveTo>
                    <a:pt x="0" y="265"/>
                  </a:moveTo>
                  <a:cubicBezTo>
                    <a:pt x="3" y="256"/>
                    <a:pt x="6" y="246"/>
                    <a:pt x="4" y="236"/>
                  </a:cubicBezTo>
                  <a:cubicBezTo>
                    <a:pt x="2" y="226"/>
                    <a:pt x="8" y="232"/>
                    <a:pt x="12" y="225"/>
                  </a:cubicBezTo>
                  <a:cubicBezTo>
                    <a:pt x="15" y="220"/>
                    <a:pt x="20" y="205"/>
                    <a:pt x="14" y="201"/>
                  </a:cubicBezTo>
                  <a:cubicBezTo>
                    <a:pt x="11" y="198"/>
                    <a:pt x="18" y="191"/>
                    <a:pt x="7" y="188"/>
                  </a:cubicBezTo>
                  <a:cubicBezTo>
                    <a:pt x="12" y="188"/>
                    <a:pt x="15" y="184"/>
                    <a:pt x="19" y="182"/>
                  </a:cubicBezTo>
                  <a:cubicBezTo>
                    <a:pt x="26" y="178"/>
                    <a:pt x="35" y="181"/>
                    <a:pt x="42" y="177"/>
                  </a:cubicBezTo>
                  <a:cubicBezTo>
                    <a:pt x="51" y="172"/>
                    <a:pt x="61" y="152"/>
                    <a:pt x="53" y="143"/>
                  </a:cubicBezTo>
                  <a:cubicBezTo>
                    <a:pt x="50" y="139"/>
                    <a:pt x="55" y="137"/>
                    <a:pt x="59" y="137"/>
                  </a:cubicBezTo>
                  <a:cubicBezTo>
                    <a:pt x="66" y="138"/>
                    <a:pt x="66" y="132"/>
                    <a:pt x="65" y="126"/>
                  </a:cubicBezTo>
                  <a:cubicBezTo>
                    <a:pt x="64" y="123"/>
                    <a:pt x="57" y="117"/>
                    <a:pt x="63" y="115"/>
                  </a:cubicBezTo>
                  <a:cubicBezTo>
                    <a:pt x="68" y="113"/>
                    <a:pt x="74" y="100"/>
                    <a:pt x="77" y="96"/>
                  </a:cubicBezTo>
                  <a:cubicBezTo>
                    <a:pt x="77" y="104"/>
                    <a:pt x="96" y="114"/>
                    <a:pt x="103" y="114"/>
                  </a:cubicBezTo>
                  <a:cubicBezTo>
                    <a:pt x="101" y="107"/>
                    <a:pt x="106" y="108"/>
                    <a:pt x="112" y="108"/>
                  </a:cubicBezTo>
                  <a:cubicBezTo>
                    <a:pt x="111" y="101"/>
                    <a:pt x="115" y="91"/>
                    <a:pt x="111" y="85"/>
                  </a:cubicBezTo>
                  <a:cubicBezTo>
                    <a:pt x="117" y="86"/>
                    <a:pt x="122" y="86"/>
                    <a:pt x="127" y="89"/>
                  </a:cubicBezTo>
                  <a:cubicBezTo>
                    <a:pt x="133" y="79"/>
                    <a:pt x="133" y="56"/>
                    <a:pt x="151" y="54"/>
                  </a:cubicBezTo>
                  <a:cubicBezTo>
                    <a:pt x="160" y="53"/>
                    <a:pt x="171" y="67"/>
                    <a:pt x="172" y="51"/>
                  </a:cubicBezTo>
                  <a:cubicBezTo>
                    <a:pt x="173" y="43"/>
                    <a:pt x="183" y="44"/>
                    <a:pt x="189" y="41"/>
                  </a:cubicBezTo>
                  <a:cubicBezTo>
                    <a:pt x="196" y="37"/>
                    <a:pt x="202" y="31"/>
                    <a:pt x="210" y="28"/>
                  </a:cubicBezTo>
                  <a:cubicBezTo>
                    <a:pt x="219" y="23"/>
                    <a:pt x="236" y="0"/>
                    <a:pt x="249" y="12"/>
                  </a:cubicBezTo>
                  <a:cubicBezTo>
                    <a:pt x="252" y="14"/>
                    <a:pt x="258" y="9"/>
                    <a:pt x="262" y="10"/>
                  </a:cubicBezTo>
                  <a:cubicBezTo>
                    <a:pt x="267" y="12"/>
                    <a:pt x="273" y="14"/>
                    <a:pt x="278" y="16"/>
                  </a:cubicBezTo>
                  <a:cubicBezTo>
                    <a:pt x="286" y="20"/>
                    <a:pt x="271" y="40"/>
                    <a:pt x="284" y="47"/>
                  </a:cubicBezTo>
                  <a:cubicBezTo>
                    <a:pt x="291" y="51"/>
                    <a:pt x="285" y="64"/>
                    <a:pt x="291" y="69"/>
                  </a:cubicBezTo>
                  <a:cubicBezTo>
                    <a:pt x="294" y="72"/>
                    <a:pt x="301" y="79"/>
                    <a:pt x="299" y="83"/>
                  </a:cubicBezTo>
                  <a:cubicBezTo>
                    <a:pt x="305" y="86"/>
                    <a:pt x="321" y="96"/>
                    <a:pt x="331" y="104"/>
                  </a:cubicBezTo>
                  <a:cubicBezTo>
                    <a:pt x="327" y="106"/>
                    <a:pt x="323" y="106"/>
                    <a:pt x="318" y="103"/>
                  </a:cubicBezTo>
                  <a:cubicBezTo>
                    <a:pt x="312" y="119"/>
                    <a:pt x="333" y="138"/>
                    <a:pt x="346" y="144"/>
                  </a:cubicBezTo>
                  <a:cubicBezTo>
                    <a:pt x="356" y="148"/>
                    <a:pt x="362" y="136"/>
                    <a:pt x="369" y="138"/>
                  </a:cubicBezTo>
                  <a:cubicBezTo>
                    <a:pt x="375" y="140"/>
                    <a:pt x="376" y="149"/>
                    <a:pt x="378" y="154"/>
                  </a:cubicBezTo>
                  <a:cubicBezTo>
                    <a:pt x="362" y="160"/>
                    <a:pt x="376" y="169"/>
                    <a:pt x="381" y="180"/>
                  </a:cubicBezTo>
                  <a:cubicBezTo>
                    <a:pt x="388" y="192"/>
                    <a:pt x="373" y="209"/>
                    <a:pt x="361" y="210"/>
                  </a:cubicBezTo>
                  <a:cubicBezTo>
                    <a:pt x="358" y="210"/>
                    <a:pt x="347" y="213"/>
                    <a:pt x="345" y="212"/>
                  </a:cubicBezTo>
                  <a:cubicBezTo>
                    <a:pt x="339" y="207"/>
                    <a:pt x="338" y="209"/>
                    <a:pt x="333" y="214"/>
                  </a:cubicBezTo>
                  <a:cubicBezTo>
                    <a:pt x="324" y="222"/>
                    <a:pt x="318" y="233"/>
                    <a:pt x="306" y="235"/>
                  </a:cubicBezTo>
                  <a:cubicBezTo>
                    <a:pt x="288" y="237"/>
                    <a:pt x="285" y="232"/>
                    <a:pt x="274" y="230"/>
                  </a:cubicBezTo>
                  <a:cubicBezTo>
                    <a:pt x="268" y="229"/>
                    <a:pt x="264" y="227"/>
                    <a:pt x="258" y="227"/>
                  </a:cubicBezTo>
                  <a:cubicBezTo>
                    <a:pt x="253" y="227"/>
                    <a:pt x="241" y="239"/>
                    <a:pt x="237" y="238"/>
                  </a:cubicBezTo>
                  <a:cubicBezTo>
                    <a:pt x="228" y="234"/>
                    <a:pt x="248" y="234"/>
                    <a:pt x="182" y="234"/>
                  </a:cubicBezTo>
                  <a:cubicBezTo>
                    <a:pt x="161" y="234"/>
                    <a:pt x="148" y="235"/>
                    <a:pt x="131" y="234"/>
                  </a:cubicBezTo>
                  <a:cubicBezTo>
                    <a:pt x="133" y="244"/>
                    <a:pt x="123" y="249"/>
                    <a:pt x="126" y="255"/>
                  </a:cubicBezTo>
                  <a:cubicBezTo>
                    <a:pt x="130" y="263"/>
                    <a:pt x="131" y="269"/>
                    <a:pt x="133" y="278"/>
                  </a:cubicBezTo>
                  <a:cubicBezTo>
                    <a:pt x="134" y="285"/>
                    <a:pt x="135" y="294"/>
                    <a:pt x="134" y="303"/>
                  </a:cubicBezTo>
                  <a:cubicBezTo>
                    <a:pt x="133" y="310"/>
                    <a:pt x="139" y="318"/>
                    <a:pt x="134" y="322"/>
                  </a:cubicBezTo>
                  <a:cubicBezTo>
                    <a:pt x="126" y="316"/>
                    <a:pt x="118" y="302"/>
                    <a:pt x="113" y="293"/>
                  </a:cubicBezTo>
                  <a:cubicBezTo>
                    <a:pt x="108" y="300"/>
                    <a:pt x="90" y="292"/>
                    <a:pt x="82" y="295"/>
                  </a:cubicBezTo>
                  <a:cubicBezTo>
                    <a:pt x="75" y="298"/>
                    <a:pt x="58" y="300"/>
                    <a:pt x="58" y="311"/>
                  </a:cubicBezTo>
                  <a:cubicBezTo>
                    <a:pt x="53" y="310"/>
                    <a:pt x="36" y="303"/>
                    <a:pt x="33" y="299"/>
                  </a:cubicBezTo>
                  <a:cubicBezTo>
                    <a:pt x="30" y="296"/>
                    <a:pt x="27" y="294"/>
                    <a:pt x="26" y="291"/>
                  </a:cubicBezTo>
                  <a:cubicBezTo>
                    <a:pt x="25" y="286"/>
                    <a:pt x="20" y="275"/>
                    <a:pt x="16" y="273"/>
                  </a:cubicBezTo>
                  <a:cubicBezTo>
                    <a:pt x="10" y="270"/>
                    <a:pt x="2" y="275"/>
                    <a:pt x="0" y="265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9" name="Freeform 47"/>
            <p:cNvSpPr>
              <a:spLocks/>
            </p:cNvSpPr>
            <p:nvPr/>
          </p:nvSpPr>
          <p:spPr bwMode="gray">
            <a:xfrm>
              <a:off x="4327160" y="1352976"/>
              <a:ext cx="606219" cy="608601"/>
            </a:xfrm>
            <a:custGeom>
              <a:avLst/>
              <a:gdLst>
                <a:gd name="T0" fmla="*/ 1 w 753"/>
                <a:gd name="T1" fmla="*/ 17 h 755"/>
                <a:gd name="T2" fmla="*/ 1 w 753"/>
                <a:gd name="T3" fmla="*/ 15 h 755"/>
                <a:gd name="T4" fmla="*/ 3 w 753"/>
                <a:gd name="T5" fmla="*/ 14 h 755"/>
                <a:gd name="T6" fmla="*/ 4 w 753"/>
                <a:gd name="T7" fmla="*/ 12 h 755"/>
                <a:gd name="T8" fmla="*/ 4 w 753"/>
                <a:gd name="T9" fmla="*/ 9 h 755"/>
                <a:gd name="T10" fmla="*/ 6 w 753"/>
                <a:gd name="T11" fmla="*/ 7 h 755"/>
                <a:gd name="T12" fmla="*/ 7 w 753"/>
                <a:gd name="T13" fmla="*/ 5 h 755"/>
                <a:gd name="T14" fmla="*/ 10 w 753"/>
                <a:gd name="T15" fmla="*/ 3 h 755"/>
                <a:gd name="T16" fmla="*/ 10 w 753"/>
                <a:gd name="T17" fmla="*/ 2 h 755"/>
                <a:gd name="T18" fmla="*/ 10 w 753"/>
                <a:gd name="T19" fmla="*/ 0 h 755"/>
                <a:gd name="T20" fmla="*/ 13 w 753"/>
                <a:gd name="T21" fmla="*/ 1 h 755"/>
                <a:gd name="T22" fmla="*/ 16 w 753"/>
                <a:gd name="T23" fmla="*/ 2 h 755"/>
                <a:gd name="T24" fmla="*/ 19 w 753"/>
                <a:gd name="T25" fmla="*/ 1 h 755"/>
                <a:gd name="T26" fmla="*/ 22 w 753"/>
                <a:gd name="T27" fmla="*/ 2 h 755"/>
                <a:gd name="T28" fmla="*/ 24 w 753"/>
                <a:gd name="T29" fmla="*/ 3 h 755"/>
                <a:gd name="T30" fmla="*/ 26 w 753"/>
                <a:gd name="T31" fmla="*/ 4 h 755"/>
                <a:gd name="T32" fmla="*/ 27 w 753"/>
                <a:gd name="T33" fmla="*/ 6 h 755"/>
                <a:gd name="T34" fmla="*/ 29 w 753"/>
                <a:gd name="T35" fmla="*/ 9 h 755"/>
                <a:gd name="T36" fmla="*/ 34 w 753"/>
                <a:gd name="T37" fmla="*/ 11 h 755"/>
                <a:gd name="T38" fmla="*/ 40 w 753"/>
                <a:gd name="T39" fmla="*/ 13 h 755"/>
                <a:gd name="T40" fmla="*/ 44 w 753"/>
                <a:gd name="T41" fmla="*/ 15 h 755"/>
                <a:gd name="T42" fmla="*/ 49 w 753"/>
                <a:gd name="T43" fmla="*/ 12 h 755"/>
                <a:gd name="T44" fmla="*/ 47 w 753"/>
                <a:gd name="T45" fmla="*/ 9 h 755"/>
                <a:gd name="T46" fmla="*/ 47 w 753"/>
                <a:gd name="T47" fmla="*/ 6 h 755"/>
                <a:gd name="T48" fmla="*/ 53 w 753"/>
                <a:gd name="T49" fmla="*/ 2 h 755"/>
                <a:gd name="T50" fmla="*/ 55 w 753"/>
                <a:gd name="T51" fmla="*/ 1 h 755"/>
                <a:gd name="T52" fmla="*/ 57 w 753"/>
                <a:gd name="T53" fmla="*/ 1 h 755"/>
                <a:gd name="T54" fmla="*/ 60 w 753"/>
                <a:gd name="T55" fmla="*/ 3 h 755"/>
                <a:gd name="T56" fmla="*/ 62 w 753"/>
                <a:gd name="T57" fmla="*/ 4 h 755"/>
                <a:gd name="T58" fmla="*/ 64 w 753"/>
                <a:gd name="T59" fmla="*/ 5 h 755"/>
                <a:gd name="T60" fmla="*/ 66 w 753"/>
                <a:gd name="T61" fmla="*/ 6 h 755"/>
                <a:gd name="T62" fmla="*/ 69 w 753"/>
                <a:gd name="T63" fmla="*/ 6 h 755"/>
                <a:gd name="T64" fmla="*/ 70 w 753"/>
                <a:gd name="T65" fmla="*/ 8 h 755"/>
                <a:gd name="T66" fmla="*/ 69 w 753"/>
                <a:gd name="T67" fmla="*/ 10 h 755"/>
                <a:gd name="T68" fmla="*/ 70 w 753"/>
                <a:gd name="T69" fmla="*/ 13 h 755"/>
                <a:gd name="T70" fmla="*/ 69 w 753"/>
                <a:gd name="T71" fmla="*/ 16 h 755"/>
                <a:gd name="T72" fmla="*/ 70 w 753"/>
                <a:gd name="T73" fmla="*/ 19 h 755"/>
                <a:gd name="T74" fmla="*/ 71 w 753"/>
                <a:gd name="T75" fmla="*/ 24 h 755"/>
                <a:gd name="T76" fmla="*/ 72 w 753"/>
                <a:gd name="T77" fmla="*/ 70 h 755"/>
                <a:gd name="T78" fmla="*/ 67 w 753"/>
                <a:gd name="T79" fmla="*/ 70 h 755"/>
                <a:gd name="T80" fmla="*/ 67 w 753"/>
                <a:gd name="T81" fmla="*/ 72 h 755"/>
                <a:gd name="T82" fmla="*/ 31 w 753"/>
                <a:gd name="T83" fmla="*/ 51 h 755"/>
                <a:gd name="T84" fmla="*/ 23 w 753"/>
                <a:gd name="T85" fmla="*/ 56 h 755"/>
                <a:gd name="T86" fmla="*/ 20 w 753"/>
                <a:gd name="T87" fmla="*/ 55 h 755"/>
                <a:gd name="T88" fmla="*/ 15 w 753"/>
                <a:gd name="T89" fmla="*/ 51 h 755"/>
                <a:gd name="T90" fmla="*/ 13 w 753"/>
                <a:gd name="T91" fmla="*/ 51 h 755"/>
                <a:gd name="T92" fmla="*/ 11 w 753"/>
                <a:gd name="T93" fmla="*/ 49 h 755"/>
                <a:gd name="T94" fmla="*/ 8 w 753"/>
                <a:gd name="T95" fmla="*/ 47 h 755"/>
                <a:gd name="T96" fmla="*/ 6 w 753"/>
                <a:gd name="T97" fmla="*/ 46 h 755"/>
                <a:gd name="T98" fmla="*/ 5 w 753"/>
                <a:gd name="T99" fmla="*/ 46 h 755"/>
                <a:gd name="T100" fmla="*/ 3 w 753"/>
                <a:gd name="T101" fmla="*/ 43 h 755"/>
                <a:gd name="T102" fmla="*/ 2 w 753"/>
                <a:gd name="T103" fmla="*/ 41 h 755"/>
                <a:gd name="T104" fmla="*/ 1 w 753"/>
                <a:gd name="T105" fmla="*/ 37 h 755"/>
                <a:gd name="T106" fmla="*/ 3 w 753"/>
                <a:gd name="T107" fmla="*/ 33 h 755"/>
                <a:gd name="T108" fmla="*/ 2 w 753"/>
                <a:gd name="T109" fmla="*/ 30 h 755"/>
                <a:gd name="T110" fmla="*/ 3 w 753"/>
                <a:gd name="T111" fmla="*/ 27 h 755"/>
                <a:gd name="T112" fmla="*/ 3 w 753"/>
                <a:gd name="T113" fmla="*/ 24 h 755"/>
                <a:gd name="T114" fmla="*/ 2 w 753"/>
                <a:gd name="T115" fmla="*/ 20 h 755"/>
                <a:gd name="T116" fmla="*/ 1 w 753"/>
                <a:gd name="T117" fmla="*/ 17 h 7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53"/>
                <a:gd name="T178" fmla="*/ 0 h 755"/>
                <a:gd name="T179" fmla="*/ 753 w 753"/>
                <a:gd name="T180" fmla="*/ 755 h 7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53" h="755">
                  <a:moveTo>
                    <a:pt x="6" y="174"/>
                  </a:moveTo>
                  <a:cubicBezTo>
                    <a:pt x="0" y="168"/>
                    <a:pt x="13" y="162"/>
                    <a:pt x="16" y="160"/>
                  </a:cubicBezTo>
                  <a:cubicBezTo>
                    <a:pt x="27" y="156"/>
                    <a:pt x="32" y="153"/>
                    <a:pt x="38" y="143"/>
                  </a:cubicBezTo>
                  <a:cubicBezTo>
                    <a:pt x="43" y="135"/>
                    <a:pt x="48" y="131"/>
                    <a:pt x="46" y="121"/>
                  </a:cubicBezTo>
                  <a:cubicBezTo>
                    <a:pt x="45" y="112"/>
                    <a:pt x="40" y="102"/>
                    <a:pt x="41" y="93"/>
                  </a:cubicBezTo>
                  <a:cubicBezTo>
                    <a:pt x="43" y="80"/>
                    <a:pt x="58" y="84"/>
                    <a:pt x="61" y="74"/>
                  </a:cubicBezTo>
                  <a:cubicBezTo>
                    <a:pt x="63" y="64"/>
                    <a:pt x="71" y="59"/>
                    <a:pt x="80" y="55"/>
                  </a:cubicBezTo>
                  <a:cubicBezTo>
                    <a:pt x="86" y="52"/>
                    <a:pt x="107" y="47"/>
                    <a:pt x="107" y="38"/>
                  </a:cubicBezTo>
                  <a:cubicBezTo>
                    <a:pt x="107" y="34"/>
                    <a:pt x="103" y="31"/>
                    <a:pt x="103" y="26"/>
                  </a:cubicBezTo>
                  <a:cubicBezTo>
                    <a:pt x="104" y="18"/>
                    <a:pt x="104" y="9"/>
                    <a:pt x="105" y="0"/>
                  </a:cubicBezTo>
                  <a:cubicBezTo>
                    <a:pt x="113" y="6"/>
                    <a:pt x="124" y="9"/>
                    <a:pt x="133" y="15"/>
                  </a:cubicBezTo>
                  <a:cubicBezTo>
                    <a:pt x="143" y="20"/>
                    <a:pt x="153" y="22"/>
                    <a:pt x="164" y="21"/>
                  </a:cubicBezTo>
                  <a:cubicBezTo>
                    <a:pt x="175" y="20"/>
                    <a:pt x="183" y="13"/>
                    <a:pt x="194" y="17"/>
                  </a:cubicBezTo>
                  <a:cubicBezTo>
                    <a:pt x="204" y="21"/>
                    <a:pt x="215" y="21"/>
                    <a:pt x="225" y="25"/>
                  </a:cubicBezTo>
                  <a:cubicBezTo>
                    <a:pt x="233" y="29"/>
                    <a:pt x="240" y="36"/>
                    <a:pt x="249" y="39"/>
                  </a:cubicBezTo>
                  <a:cubicBezTo>
                    <a:pt x="257" y="42"/>
                    <a:pt x="267" y="39"/>
                    <a:pt x="274" y="44"/>
                  </a:cubicBezTo>
                  <a:cubicBezTo>
                    <a:pt x="282" y="49"/>
                    <a:pt x="283" y="59"/>
                    <a:pt x="285" y="68"/>
                  </a:cubicBezTo>
                  <a:cubicBezTo>
                    <a:pt x="287" y="79"/>
                    <a:pt x="291" y="88"/>
                    <a:pt x="300" y="96"/>
                  </a:cubicBezTo>
                  <a:cubicBezTo>
                    <a:pt x="316" y="110"/>
                    <a:pt x="336" y="106"/>
                    <a:pt x="356" y="110"/>
                  </a:cubicBezTo>
                  <a:cubicBezTo>
                    <a:pt x="375" y="113"/>
                    <a:pt x="403" y="122"/>
                    <a:pt x="418" y="135"/>
                  </a:cubicBezTo>
                  <a:cubicBezTo>
                    <a:pt x="431" y="145"/>
                    <a:pt x="442" y="162"/>
                    <a:pt x="460" y="160"/>
                  </a:cubicBezTo>
                  <a:cubicBezTo>
                    <a:pt x="481" y="159"/>
                    <a:pt x="503" y="140"/>
                    <a:pt x="507" y="120"/>
                  </a:cubicBezTo>
                  <a:cubicBezTo>
                    <a:pt x="509" y="110"/>
                    <a:pt x="503" y="103"/>
                    <a:pt x="500" y="94"/>
                  </a:cubicBezTo>
                  <a:cubicBezTo>
                    <a:pt x="497" y="85"/>
                    <a:pt x="495" y="74"/>
                    <a:pt x="498" y="64"/>
                  </a:cubicBezTo>
                  <a:cubicBezTo>
                    <a:pt x="504" y="46"/>
                    <a:pt x="533" y="24"/>
                    <a:pt x="552" y="23"/>
                  </a:cubicBezTo>
                  <a:cubicBezTo>
                    <a:pt x="562" y="23"/>
                    <a:pt x="568" y="16"/>
                    <a:pt x="576" y="15"/>
                  </a:cubicBezTo>
                  <a:cubicBezTo>
                    <a:pt x="586" y="14"/>
                    <a:pt x="595" y="14"/>
                    <a:pt x="604" y="16"/>
                  </a:cubicBezTo>
                  <a:cubicBezTo>
                    <a:pt x="615" y="19"/>
                    <a:pt x="624" y="24"/>
                    <a:pt x="634" y="28"/>
                  </a:cubicBezTo>
                  <a:cubicBezTo>
                    <a:pt x="646" y="33"/>
                    <a:pt x="643" y="34"/>
                    <a:pt x="643" y="45"/>
                  </a:cubicBezTo>
                  <a:cubicBezTo>
                    <a:pt x="644" y="53"/>
                    <a:pt x="657" y="55"/>
                    <a:pt x="663" y="55"/>
                  </a:cubicBezTo>
                  <a:cubicBezTo>
                    <a:pt x="675" y="56"/>
                    <a:pt x="682" y="61"/>
                    <a:pt x="693" y="64"/>
                  </a:cubicBezTo>
                  <a:cubicBezTo>
                    <a:pt x="704" y="67"/>
                    <a:pt x="715" y="64"/>
                    <a:pt x="726" y="66"/>
                  </a:cubicBezTo>
                  <a:cubicBezTo>
                    <a:pt x="732" y="67"/>
                    <a:pt x="741" y="79"/>
                    <a:pt x="739" y="86"/>
                  </a:cubicBezTo>
                  <a:cubicBezTo>
                    <a:pt x="737" y="93"/>
                    <a:pt x="729" y="94"/>
                    <a:pt x="727" y="102"/>
                  </a:cubicBezTo>
                  <a:cubicBezTo>
                    <a:pt x="726" y="113"/>
                    <a:pt x="733" y="120"/>
                    <a:pt x="734" y="130"/>
                  </a:cubicBezTo>
                  <a:cubicBezTo>
                    <a:pt x="737" y="141"/>
                    <a:pt x="729" y="151"/>
                    <a:pt x="726" y="161"/>
                  </a:cubicBezTo>
                  <a:cubicBezTo>
                    <a:pt x="722" y="171"/>
                    <a:pt x="732" y="183"/>
                    <a:pt x="734" y="194"/>
                  </a:cubicBezTo>
                  <a:cubicBezTo>
                    <a:pt x="737" y="212"/>
                    <a:pt x="740" y="229"/>
                    <a:pt x="741" y="247"/>
                  </a:cubicBezTo>
                  <a:cubicBezTo>
                    <a:pt x="753" y="727"/>
                    <a:pt x="753" y="727"/>
                    <a:pt x="753" y="727"/>
                  </a:cubicBezTo>
                  <a:cubicBezTo>
                    <a:pt x="737" y="727"/>
                    <a:pt x="721" y="727"/>
                    <a:pt x="705" y="727"/>
                  </a:cubicBezTo>
                  <a:cubicBezTo>
                    <a:pt x="705" y="736"/>
                    <a:pt x="705" y="746"/>
                    <a:pt x="706" y="755"/>
                  </a:cubicBezTo>
                  <a:cubicBezTo>
                    <a:pt x="325" y="540"/>
                    <a:pt x="325" y="540"/>
                    <a:pt x="325" y="540"/>
                  </a:cubicBezTo>
                  <a:cubicBezTo>
                    <a:pt x="239" y="581"/>
                    <a:pt x="239" y="581"/>
                    <a:pt x="239" y="581"/>
                  </a:cubicBezTo>
                  <a:cubicBezTo>
                    <a:pt x="232" y="583"/>
                    <a:pt x="223" y="571"/>
                    <a:pt x="218" y="567"/>
                  </a:cubicBezTo>
                  <a:cubicBezTo>
                    <a:pt x="201" y="549"/>
                    <a:pt x="181" y="545"/>
                    <a:pt x="158" y="540"/>
                  </a:cubicBezTo>
                  <a:cubicBezTo>
                    <a:pt x="149" y="538"/>
                    <a:pt x="138" y="537"/>
                    <a:pt x="131" y="532"/>
                  </a:cubicBezTo>
                  <a:cubicBezTo>
                    <a:pt x="125" y="529"/>
                    <a:pt x="122" y="518"/>
                    <a:pt x="119" y="512"/>
                  </a:cubicBezTo>
                  <a:cubicBezTo>
                    <a:pt x="112" y="494"/>
                    <a:pt x="103" y="489"/>
                    <a:pt x="86" y="483"/>
                  </a:cubicBezTo>
                  <a:cubicBezTo>
                    <a:pt x="80" y="481"/>
                    <a:pt x="74" y="476"/>
                    <a:pt x="68" y="476"/>
                  </a:cubicBezTo>
                  <a:cubicBezTo>
                    <a:pt x="62" y="476"/>
                    <a:pt x="55" y="483"/>
                    <a:pt x="49" y="477"/>
                  </a:cubicBezTo>
                  <a:cubicBezTo>
                    <a:pt x="45" y="472"/>
                    <a:pt x="37" y="459"/>
                    <a:pt x="36" y="451"/>
                  </a:cubicBezTo>
                  <a:cubicBezTo>
                    <a:pt x="36" y="437"/>
                    <a:pt x="35" y="431"/>
                    <a:pt x="27" y="419"/>
                  </a:cubicBezTo>
                  <a:cubicBezTo>
                    <a:pt x="20" y="409"/>
                    <a:pt x="0" y="392"/>
                    <a:pt x="8" y="379"/>
                  </a:cubicBezTo>
                  <a:cubicBezTo>
                    <a:pt x="19" y="364"/>
                    <a:pt x="35" y="370"/>
                    <a:pt x="28" y="345"/>
                  </a:cubicBezTo>
                  <a:cubicBezTo>
                    <a:pt x="24" y="333"/>
                    <a:pt x="22" y="324"/>
                    <a:pt x="26" y="311"/>
                  </a:cubicBezTo>
                  <a:cubicBezTo>
                    <a:pt x="30" y="301"/>
                    <a:pt x="32" y="292"/>
                    <a:pt x="28" y="281"/>
                  </a:cubicBezTo>
                  <a:cubicBezTo>
                    <a:pt x="24" y="269"/>
                    <a:pt x="27" y="258"/>
                    <a:pt x="28" y="246"/>
                  </a:cubicBezTo>
                  <a:cubicBezTo>
                    <a:pt x="29" y="232"/>
                    <a:pt x="27" y="218"/>
                    <a:pt x="23" y="205"/>
                  </a:cubicBezTo>
                  <a:cubicBezTo>
                    <a:pt x="19" y="194"/>
                    <a:pt x="13" y="183"/>
                    <a:pt x="6" y="174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10" name="Freeform 48"/>
            <p:cNvSpPr>
              <a:spLocks/>
            </p:cNvSpPr>
            <p:nvPr/>
          </p:nvSpPr>
          <p:spPr bwMode="gray">
            <a:xfrm>
              <a:off x="5627732" y="3351474"/>
              <a:ext cx="300132" cy="615747"/>
            </a:xfrm>
            <a:custGeom>
              <a:avLst/>
              <a:gdLst>
                <a:gd name="T0" fmla="*/ 1 w 373"/>
                <a:gd name="T1" fmla="*/ 59 h 765"/>
                <a:gd name="T2" fmla="*/ 2 w 373"/>
                <a:gd name="T3" fmla="*/ 62 h 765"/>
                <a:gd name="T4" fmla="*/ 3 w 373"/>
                <a:gd name="T5" fmla="*/ 68 h 765"/>
                <a:gd name="T6" fmla="*/ 5 w 373"/>
                <a:gd name="T7" fmla="*/ 71 h 765"/>
                <a:gd name="T8" fmla="*/ 9 w 373"/>
                <a:gd name="T9" fmla="*/ 72 h 765"/>
                <a:gd name="T10" fmla="*/ 15 w 373"/>
                <a:gd name="T11" fmla="*/ 70 h 765"/>
                <a:gd name="T12" fmla="*/ 18 w 373"/>
                <a:gd name="T13" fmla="*/ 68 h 765"/>
                <a:gd name="T14" fmla="*/ 20 w 373"/>
                <a:gd name="T15" fmla="*/ 64 h 765"/>
                <a:gd name="T16" fmla="*/ 24 w 373"/>
                <a:gd name="T17" fmla="*/ 51 h 765"/>
                <a:gd name="T18" fmla="*/ 26 w 373"/>
                <a:gd name="T19" fmla="*/ 43 h 765"/>
                <a:gd name="T20" fmla="*/ 28 w 373"/>
                <a:gd name="T21" fmla="*/ 37 h 765"/>
                <a:gd name="T22" fmla="*/ 31 w 373"/>
                <a:gd name="T23" fmla="*/ 27 h 765"/>
                <a:gd name="T24" fmla="*/ 32 w 373"/>
                <a:gd name="T25" fmla="*/ 23 h 765"/>
                <a:gd name="T26" fmla="*/ 32 w 373"/>
                <a:gd name="T27" fmla="*/ 19 h 765"/>
                <a:gd name="T28" fmla="*/ 36 w 373"/>
                <a:gd name="T29" fmla="*/ 19 h 765"/>
                <a:gd name="T30" fmla="*/ 34 w 373"/>
                <a:gd name="T31" fmla="*/ 13 h 765"/>
                <a:gd name="T32" fmla="*/ 32 w 373"/>
                <a:gd name="T33" fmla="*/ 5 h 765"/>
                <a:gd name="T34" fmla="*/ 32 w 373"/>
                <a:gd name="T35" fmla="*/ 3 h 765"/>
                <a:gd name="T36" fmla="*/ 30 w 373"/>
                <a:gd name="T37" fmla="*/ 2 h 765"/>
                <a:gd name="T38" fmla="*/ 28 w 373"/>
                <a:gd name="T39" fmla="*/ 3 h 765"/>
                <a:gd name="T40" fmla="*/ 26 w 373"/>
                <a:gd name="T41" fmla="*/ 9 h 765"/>
                <a:gd name="T42" fmla="*/ 26 w 373"/>
                <a:gd name="T43" fmla="*/ 11 h 765"/>
                <a:gd name="T44" fmla="*/ 24 w 373"/>
                <a:gd name="T45" fmla="*/ 11 h 765"/>
                <a:gd name="T46" fmla="*/ 23 w 373"/>
                <a:gd name="T47" fmla="*/ 14 h 765"/>
                <a:gd name="T48" fmla="*/ 23 w 373"/>
                <a:gd name="T49" fmla="*/ 15 h 765"/>
                <a:gd name="T50" fmla="*/ 22 w 373"/>
                <a:gd name="T51" fmla="*/ 15 h 765"/>
                <a:gd name="T52" fmla="*/ 20 w 373"/>
                <a:gd name="T53" fmla="*/ 18 h 765"/>
                <a:gd name="T54" fmla="*/ 19 w 373"/>
                <a:gd name="T55" fmla="*/ 20 h 765"/>
                <a:gd name="T56" fmla="*/ 18 w 373"/>
                <a:gd name="T57" fmla="*/ 20 h 765"/>
                <a:gd name="T58" fmla="*/ 16 w 373"/>
                <a:gd name="T59" fmla="*/ 21 h 765"/>
                <a:gd name="T60" fmla="*/ 16 w 373"/>
                <a:gd name="T61" fmla="*/ 22 h 765"/>
                <a:gd name="T62" fmla="*/ 14 w 373"/>
                <a:gd name="T63" fmla="*/ 21 h 765"/>
                <a:gd name="T64" fmla="*/ 11 w 373"/>
                <a:gd name="T65" fmla="*/ 22 h 765"/>
                <a:gd name="T66" fmla="*/ 9 w 373"/>
                <a:gd name="T67" fmla="*/ 23 h 765"/>
                <a:gd name="T68" fmla="*/ 7 w 373"/>
                <a:gd name="T69" fmla="*/ 25 h 765"/>
                <a:gd name="T70" fmla="*/ 5 w 373"/>
                <a:gd name="T71" fmla="*/ 31 h 765"/>
                <a:gd name="T72" fmla="*/ 6 w 373"/>
                <a:gd name="T73" fmla="*/ 37 h 765"/>
                <a:gd name="T74" fmla="*/ 6 w 373"/>
                <a:gd name="T75" fmla="*/ 41 h 765"/>
                <a:gd name="T76" fmla="*/ 5 w 373"/>
                <a:gd name="T77" fmla="*/ 45 h 765"/>
                <a:gd name="T78" fmla="*/ 3 w 373"/>
                <a:gd name="T79" fmla="*/ 50 h 765"/>
                <a:gd name="T80" fmla="*/ 1 w 373"/>
                <a:gd name="T81" fmla="*/ 54 h 7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3"/>
                <a:gd name="T124" fmla="*/ 0 h 765"/>
                <a:gd name="T125" fmla="*/ 373 w 373"/>
                <a:gd name="T126" fmla="*/ 765 h 7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3" h="765">
                  <a:moveTo>
                    <a:pt x="4" y="567"/>
                  </a:moveTo>
                  <a:cubicBezTo>
                    <a:pt x="8" y="582"/>
                    <a:pt x="0" y="601"/>
                    <a:pt x="11" y="614"/>
                  </a:cubicBezTo>
                  <a:cubicBezTo>
                    <a:pt x="16" y="621"/>
                    <a:pt x="16" y="628"/>
                    <a:pt x="19" y="636"/>
                  </a:cubicBezTo>
                  <a:cubicBezTo>
                    <a:pt x="21" y="643"/>
                    <a:pt x="28" y="644"/>
                    <a:pt x="21" y="652"/>
                  </a:cubicBezTo>
                  <a:cubicBezTo>
                    <a:pt x="14" y="659"/>
                    <a:pt x="15" y="685"/>
                    <a:pt x="20" y="694"/>
                  </a:cubicBezTo>
                  <a:cubicBezTo>
                    <a:pt x="24" y="702"/>
                    <a:pt x="28" y="708"/>
                    <a:pt x="30" y="718"/>
                  </a:cubicBezTo>
                  <a:cubicBezTo>
                    <a:pt x="33" y="730"/>
                    <a:pt x="41" y="733"/>
                    <a:pt x="50" y="740"/>
                  </a:cubicBezTo>
                  <a:cubicBezTo>
                    <a:pt x="39" y="734"/>
                    <a:pt x="48" y="743"/>
                    <a:pt x="51" y="743"/>
                  </a:cubicBezTo>
                  <a:cubicBezTo>
                    <a:pt x="55" y="745"/>
                    <a:pt x="60" y="744"/>
                    <a:pt x="64" y="745"/>
                  </a:cubicBezTo>
                  <a:cubicBezTo>
                    <a:pt x="74" y="748"/>
                    <a:pt x="79" y="759"/>
                    <a:pt x="89" y="761"/>
                  </a:cubicBezTo>
                  <a:cubicBezTo>
                    <a:pt x="106" y="765"/>
                    <a:pt x="124" y="743"/>
                    <a:pt x="140" y="738"/>
                  </a:cubicBezTo>
                  <a:cubicBezTo>
                    <a:pt x="146" y="737"/>
                    <a:pt x="152" y="740"/>
                    <a:pt x="158" y="738"/>
                  </a:cubicBezTo>
                  <a:cubicBezTo>
                    <a:pt x="162" y="737"/>
                    <a:pt x="166" y="734"/>
                    <a:pt x="170" y="733"/>
                  </a:cubicBezTo>
                  <a:cubicBezTo>
                    <a:pt x="177" y="732"/>
                    <a:pt x="180" y="724"/>
                    <a:pt x="183" y="719"/>
                  </a:cubicBezTo>
                  <a:cubicBezTo>
                    <a:pt x="186" y="712"/>
                    <a:pt x="188" y="704"/>
                    <a:pt x="190" y="697"/>
                  </a:cubicBezTo>
                  <a:cubicBezTo>
                    <a:pt x="193" y="686"/>
                    <a:pt x="200" y="678"/>
                    <a:pt x="203" y="668"/>
                  </a:cubicBezTo>
                  <a:cubicBezTo>
                    <a:pt x="209" y="649"/>
                    <a:pt x="215" y="632"/>
                    <a:pt x="220" y="613"/>
                  </a:cubicBezTo>
                  <a:cubicBezTo>
                    <a:pt x="227" y="586"/>
                    <a:pt x="238" y="562"/>
                    <a:pt x="248" y="536"/>
                  </a:cubicBezTo>
                  <a:cubicBezTo>
                    <a:pt x="255" y="515"/>
                    <a:pt x="259" y="493"/>
                    <a:pt x="269" y="472"/>
                  </a:cubicBezTo>
                  <a:cubicBezTo>
                    <a:pt x="271" y="467"/>
                    <a:pt x="277" y="457"/>
                    <a:pt x="274" y="450"/>
                  </a:cubicBezTo>
                  <a:cubicBezTo>
                    <a:pt x="277" y="450"/>
                    <a:pt x="281" y="437"/>
                    <a:pt x="282" y="435"/>
                  </a:cubicBezTo>
                  <a:cubicBezTo>
                    <a:pt x="287" y="421"/>
                    <a:pt x="290" y="406"/>
                    <a:pt x="296" y="392"/>
                  </a:cubicBezTo>
                  <a:cubicBezTo>
                    <a:pt x="304" y="371"/>
                    <a:pt x="312" y="353"/>
                    <a:pt x="316" y="331"/>
                  </a:cubicBezTo>
                  <a:cubicBezTo>
                    <a:pt x="320" y="315"/>
                    <a:pt x="308" y="291"/>
                    <a:pt x="329" y="280"/>
                  </a:cubicBezTo>
                  <a:cubicBezTo>
                    <a:pt x="332" y="278"/>
                    <a:pt x="337" y="265"/>
                    <a:pt x="337" y="261"/>
                  </a:cubicBezTo>
                  <a:cubicBezTo>
                    <a:pt x="338" y="256"/>
                    <a:pt x="337" y="251"/>
                    <a:pt x="338" y="247"/>
                  </a:cubicBezTo>
                  <a:cubicBezTo>
                    <a:pt x="339" y="241"/>
                    <a:pt x="331" y="241"/>
                    <a:pt x="331" y="235"/>
                  </a:cubicBezTo>
                  <a:cubicBezTo>
                    <a:pt x="331" y="231"/>
                    <a:pt x="327" y="196"/>
                    <a:pt x="338" y="201"/>
                  </a:cubicBezTo>
                  <a:cubicBezTo>
                    <a:pt x="347" y="205"/>
                    <a:pt x="344" y="225"/>
                    <a:pt x="353" y="228"/>
                  </a:cubicBezTo>
                  <a:cubicBezTo>
                    <a:pt x="364" y="232"/>
                    <a:pt x="370" y="204"/>
                    <a:pt x="372" y="197"/>
                  </a:cubicBezTo>
                  <a:cubicBezTo>
                    <a:pt x="373" y="189"/>
                    <a:pt x="367" y="184"/>
                    <a:pt x="365" y="176"/>
                  </a:cubicBezTo>
                  <a:cubicBezTo>
                    <a:pt x="360" y="162"/>
                    <a:pt x="361" y="148"/>
                    <a:pt x="360" y="133"/>
                  </a:cubicBezTo>
                  <a:cubicBezTo>
                    <a:pt x="359" y="106"/>
                    <a:pt x="353" y="77"/>
                    <a:pt x="342" y="52"/>
                  </a:cubicBezTo>
                  <a:cubicBezTo>
                    <a:pt x="340" y="53"/>
                    <a:pt x="339" y="54"/>
                    <a:pt x="337" y="55"/>
                  </a:cubicBezTo>
                  <a:cubicBezTo>
                    <a:pt x="338" y="52"/>
                    <a:pt x="337" y="51"/>
                    <a:pt x="335" y="49"/>
                  </a:cubicBezTo>
                  <a:cubicBezTo>
                    <a:pt x="331" y="45"/>
                    <a:pt x="337" y="43"/>
                    <a:pt x="333" y="39"/>
                  </a:cubicBezTo>
                  <a:cubicBezTo>
                    <a:pt x="330" y="35"/>
                    <a:pt x="328" y="20"/>
                    <a:pt x="320" y="25"/>
                  </a:cubicBezTo>
                  <a:cubicBezTo>
                    <a:pt x="320" y="23"/>
                    <a:pt x="320" y="22"/>
                    <a:pt x="320" y="20"/>
                  </a:cubicBezTo>
                  <a:cubicBezTo>
                    <a:pt x="334" y="21"/>
                    <a:pt x="313" y="0"/>
                    <a:pt x="316" y="18"/>
                  </a:cubicBezTo>
                  <a:cubicBezTo>
                    <a:pt x="317" y="25"/>
                    <a:pt x="302" y="38"/>
                    <a:pt x="296" y="37"/>
                  </a:cubicBezTo>
                  <a:cubicBezTo>
                    <a:pt x="308" y="44"/>
                    <a:pt x="300" y="62"/>
                    <a:pt x="298" y="70"/>
                  </a:cubicBezTo>
                  <a:cubicBezTo>
                    <a:pt x="294" y="82"/>
                    <a:pt x="294" y="90"/>
                    <a:pt x="279" y="90"/>
                  </a:cubicBezTo>
                  <a:cubicBezTo>
                    <a:pt x="281" y="99"/>
                    <a:pt x="278" y="92"/>
                    <a:pt x="274" y="97"/>
                  </a:cubicBezTo>
                  <a:cubicBezTo>
                    <a:pt x="271" y="101"/>
                    <a:pt x="271" y="106"/>
                    <a:pt x="270" y="110"/>
                  </a:cubicBezTo>
                  <a:cubicBezTo>
                    <a:pt x="266" y="110"/>
                    <a:pt x="252" y="82"/>
                    <a:pt x="250" y="102"/>
                  </a:cubicBezTo>
                  <a:cubicBezTo>
                    <a:pt x="250" y="109"/>
                    <a:pt x="252" y="114"/>
                    <a:pt x="255" y="120"/>
                  </a:cubicBezTo>
                  <a:cubicBezTo>
                    <a:pt x="257" y="126"/>
                    <a:pt x="253" y="141"/>
                    <a:pt x="252" y="130"/>
                  </a:cubicBezTo>
                  <a:cubicBezTo>
                    <a:pt x="251" y="136"/>
                    <a:pt x="234" y="136"/>
                    <a:pt x="241" y="149"/>
                  </a:cubicBezTo>
                  <a:cubicBezTo>
                    <a:pt x="244" y="156"/>
                    <a:pt x="258" y="153"/>
                    <a:pt x="252" y="164"/>
                  </a:cubicBezTo>
                  <a:cubicBezTo>
                    <a:pt x="254" y="155"/>
                    <a:pt x="245" y="155"/>
                    <a:pt x="240" y="159"/>
                  </a:cubicBezTo>
                  <a:cubicBezTo>
                    <a:pt x="233" y="164"/>
                    <a:pt x="234" y="177"/>
                    <a:pt x="224" y="180"/>
                  </a:cubicBezTo>
                  <a:cubicBezTo>
                    <a:pt x="223" y="173"/>
                    <a:pt x="229" y="167"/>
                    <a:pt x="228" y="160"/>
                  </a:cubicBezTo>
                  <a:cubicBezTo>
                    <a:pt x="221" y="162"/>
                    <a:pt x="223" y="166"/>
                    <a:pt x="220" y="171"/>
                  </a:cubicBezTo>
                  <a:cubicBezTo>
                    <a:pt x="217" y="176"/>
                    <a:pt x="209" y="179"/>
                    <a:pt x="208" y="185"/>
                  </a:cubicBezTo>
                  <a:cubicBezTo>
                    <a:pt x="207" y="189"/>
                    <a:pt x="211" y="193"/>
                    <a:pt x="213" y="197"/>
                  </a:cubicBezTo>
                  <a:cubicBezTo>
                    <a:pt x="216" y="203"/>
                    <a:pt x="205" y="204"/>
                    <a:pt x="201" y="207"/>
                  </a:cubicBezTo>
                  <a:cubicBezTo>
                    <a:pt x="202" y="203"/>
                    <a:pt x="210" y="190"/>
                    <a:pt x="198" y="190"/>
                  </a:cubicBezTo>
                  <a:cubicBezTo>
                    <a:pt x="192" y="191"/>
                    <a:pt x="187" y="199"/>
                    <a:pt x="182" y="202"/>
                  </a:cubicBezTo>
                  <a:cubicBezTo>
                    <a:pt x="178" y="204"/>
                    <a:pt x="169" y="209"/>
                    <a:pt x="170" y="214"/>
                  </a:cubicBezTo>
                  <a:cubicBezTo>
                    <a:pt x="171" y="217"/>
                    <a:pt x="169" y="220"/>
                    <a:pt x="170" y="222"/>
                  </a:cubicBezTo>
                  <a:cubicBezTo>
                    <a:pt x="171" y="226"/>
                    <a:pt x="176" y="225"/>
                    <a:pt x="177" y="229"/>
                  </a:cubicBezTo>
                  <a:cubicBezTo>
                    <a:pt x="171" y="229"/>
                    <a:pt x="166" y="230"/>
                    <a:pt x="165" y="223"/>
                  </a:cubicBezTo>
                  <a:cubicBezTo>
                    <a:pt x="164" y="214"/>
                    <a:pt x="155" y="214"/>
                    <a:pt x="155" y="223"/>
                  </a:cubicBezTo>
                  <a:cubicBezTo>
                    <a:pt x="153" y="220"/>
                    <a:pt x="143" y="219"/>
                    <a:pt x="139" y="221"/>
                  </a:cubicBezTo>
                  <a:cubicBezTo>
                    <a:pt x="135" y="223"/>
                    <a:pt x="136" y="230"/>
                    <a:pt x="133" y="233"/>
                  </a:cubicBezTo>
                  <a:cubicBezTo>
                    <a:pt x="133" y="224"/>
                    <a:pt x="122" y="231"/>
                    <a:pt x="121" y="237"/>
                  </a:cubicBezTo>
                  <a:cubicBezTo>
                    <a:pt x="120" y="234"/>
                    <a:pt x="118" y="231"/>
                    <a:pt x="116" y="229"/>
                  </a:cubicBezTo>
                  <a:cubicBezTo>
                    <a:pt x="110" y="233"/>
                    <a:pt x="106" y="239"/>
                    <a:pt x="100" y="242"/>
                  </a:cubicBezTo>
                  <a:cubicBezTo>
                    <a:pt x="94" y="244"/>
                    <a:pt x="83" y="239"/>
                    <a:pt x="78" y="244"/>
                  </a:cubicBezTo>
                  <a:cubicBezTo>
                    <a:pt x="76" y="246"/>
                    <a:pt x="78" y="264"/>
                    <a:pt x="76" y="262"/>
                  </a:cubicBezTo>
                  <a:cubicBezTo>
                    <a:pt x="78" y="269"/>
                    <a:pt x="72" y="278"/>
                    <a:pt x="69" y="284"/>
                  </a:cubicBezTo>
                  <a:cubicBezTo>
                    <a:pt x="63" y="294"/>
                    <a:pt x="44" y="312"/>
                    <a:pt x="51" y="324"/>
                  </a:cubicBezTo>
                  <a:cubicBezTo>
                    <a:pt x="56" y="333"/>
                    <a:pt x="52" y="348"/>
                    <a:pt x="53" y="357"/>
                  </a:cubicBezTo>
                  <a:cubicBezTo>
                    <a:pt x="54" y="368"/>
                    <a:pt x="61" y="378"/>
                    <a:pt x="61" y="388"/>
                  </a:cubicBezTo>
                  <a:cubicBezTo>
                    <a:pt x="61" y="398"/>
                    <a:pt x="61" y="405"/>
                    <a:pt x="66" y="414"/>
                  </a:cubicBezTo>
                  <a:cubicBezTo>
                    <a:pt x="72" y="423"/>
                    <a:pt x="69" y="428"/>
                    <a:pt x="66" y="437"/>
                  </a:cubicBezTo>
                  <a:cubicBezTo>
                    <a:pt x="64" y="444"/>
                    <a:pt x="72" y="446"/>
                    <a:pt x="68" y="453"/>
                  </a:cubicBezTo>
                  <a:cubicBezTo>
                    <a:pt x="64" y="461"/>
                    <a:pt x="58" y="468"/>
                    <a:pt x="54" y="476"/>
                  </a:cubicBezTo>
                  <a:cubicBezTo>
                    <a:pt x="49" y="484"/>
                    <a:pt x="43" y="492"/>
                    <a:pt x="39" y="501"/>
                  </a:cubicBezTo>
                  <a:cubicBezTo>
                    <a:pt x="36" y="507"/>
                    <a:pt x="39" y="519"/>
                    <a:pt x="30" y="522"/>
                  </a:cubicBezTo>
                  <a:cubicBezTo>
                    <a:pt x="20" y="525"/>
                    <a:pt x="17" y="526"/>
                    <a:pt x="16" y="538"/>
                  </a:cubicBezTo>
                  <a:cubicBezTo>
                    <a:pt x="15" y="548"/>
                    <a:pt x="6" y="557"/>
                    <a:pt x="4" y="567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11" name="Freeform 49"/>
            <p:cNvSpPr>
              <a:spLocks/>
            </p:cNvSpPr>
            <p:nvPr/>
          </p:nvSpPr>
          <p:spPr bwMode="gray">
            <a:xfrm>
              <a:off x="3628043" y="2349843"/>
              <a:ext cx="240582" cy="290604"/>
            </a:xfrm>
            <a:custGeom>
              <a:avLst/>
              <a:gdLst>
                <a:gd name="T0" fmla="*/ 1 w 300"/>
                <a:gd name="T1" fmla="*/ 21 h 360"/>
                <a:gd name="T2" fmla="*/ 1 w 300"/>
                <a:gd name="T3" fmla="*/ 17 h 360"/>
                <a:gd name="T4" fmla="*/ 2 w 300"/>
                <a:gd name="T5" fmla="*/ 16 h 360"/>
                <a:gd name="T6" fmla="*/ 1 w 300"/>
                <a:gd name="T7" fmla="*/ 13 h 360"/>
                <a:gd name="T8" fmla="*/ 3 w 300"/>
                <a:gd name="T9" fmla="*/ 10 h 360"/>
                <a:gd name="T10" fmla="*/ 3 w 300"/>
                <a:gd name="T11" fmla="*/ 7 h 360"/>
                <a:gd name="T12" fmla="*/ 3 w 300"/>
                <a:gd name="T13" fmla="*/ 3 h 360"/>
                <a:gd name="T14" fmla="*/ 5 w 300"/>
                <a:gd name="T15" fmla="*/ 1 h 360"/>
                <a:gd name="T16" fmla="*/ 9 w 300"/>
                <a:gd name="T17" fmla="*/ 2 h 360"/>
                <a:gd name="T18" fmla="*/ 10 w 300"/>
                <a:gd name="T19" fmla="*/ 1 h 360"/>
                <a:gd name="T20" fmla="*/ 12 w 300"/>
                <a:gd name="T21" fmla="*/ 3 h 360"/>
                <a:gd name="T22" fmla="*/ 15 w 300"/>
                <a:gd name="T23" fmla="*/ 2 h 360"/>
                <a:gd name="T24" fmla="*/ 20 w 300"/>
                <a:gd name="T25" fmla="*/ 6 h 360"/>
                <a:gd name="T26" fmla="*/ 25 w 300"/>
                <a:gd name="T27" fmla="*/ 4 h 360"/>
                <a:gd name="T28" fmla="*/ 27 w 300"/>
                <a:gd name="T29" fmla="*/ 7 h 360"/>
                <a:gd name="T30" fmla="*/ 28 w 300"/>
                <a:gd name="T31" fmla="*/ 11 h 360"/>
                <a:gd name="T32" fmla="*/ 27 w 300"/>
                <a:gd name="T33" fmla="*/ 15 h 360"/>
                <a:gd name="T34" fmla="*/ 25 w 300"/>
                <a:gd name="T35" fmla="*/ 21 h 360"/>
                <a:gd name="T36" fmla="*/ 26 w 300"/>
                <a:gd name="T37" fmla="*/ 27 h 360"/>
                <a:gd name="T38" fmla="*/ 26 w 300"/>
                <a:gd name="T39" fmla="*/ 30 h 360"/>
                <a:gd name="T40" fmla="*/ 24 w 300"/>
                <a:gd name="T41" fmla="*/ 29 h 360"/>
                <a:gd name="T42" fmla="*/ 22 w 300"/>
                <a:gd name="T43" fmla="*/ 29 h 360"/>
                <a:gd name="T44" fmla="*/ 22 w 300"/>
                <a:gd name="T45" fmla="*/ 29 h 360"/>
                <a:gd name="T46" fmla="*/ 21 w 300"/>
                <a:gd name="T47" fmla="*/ 29 h 360"/>
                <a:gd name="T48" fmla="*/ 18 w 300"/>
                <a:gd name="T49" fmla="*/ 29 h 360"/>
                <a:gd name="T50" fmla="*/ 18 w 300"/>
                <a:gd name="T51" fmla="*/ 30 h 360"/>
                <a:gd name="T52" fmla="*/ 15 w 300"/>
                <a:gd name="T53" fmla="*/ 30 h 360"/>
                <a:gd name="T54" fmla="*/ 12 w 300"/>
                <a:gd name="T55" fmla="*/ 30 h 360"/>
                <a:gd name="T56" fmla="*/ 6 w 300"/>
                <a:gd name="T57" fmla="*/ 33 h 360"/>
                <a:gd name="T58" fmla="*/ 5 w 300"/>
                <a:gd name="T59" fmla="*/ 29 h 360"/>
                <a:gd name="T60" fmla="*/ 3 w 300"/>
                <a:gd name="T61" fmla="*/ 24 h 360"/>
                <a:gd name="T62" fmla="*/ 0 w 300"/>
                <a:gd name="T63" fmla="*/ 22 h 3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0"/>
                <a:gd name="T97" fmla="*/ 0 h 360"/>
                <a:gd name="T98" fmla="*/ 300 w 300"/>
                <a:gd name="T99" fmla="*/ 360 h 3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0" h="360">
                  <a:moveTo>
                    <a:pt x="0" y="234"/>
                  </a:moveTo>
                  <a:cubicBezTo>
                    <a:pt x="3" y="228"/>
                    <a:pt x="10" y="226"/>
                    <a:pt x="12" y="220"/>
                  </a:cubicBezTo>
                  <a:cubicBezTo>
                    <a:pt x="14" y="216"/>
                    <a:pt x="15" y="209"/>
                    <a:pt x="15" y="205"/>
                  </a:cubicBezTo>
                  <a:cubicBezTo>
                    <a:pt x="16" y="197"/>
                    <a:pt x="13" y="182"/>
                    <a:pt x="7" y="176"/>
                  </a:cubicBezTo>
                  <a:cubicBezTo>
                    <a:pt x="11" y="172"/>
                    <a:pt x="16" y="174"/>
                    <a:pt x="20" y="176"/>
                  </a:cubicBezTo>
                  <a:cubicBezTo>
                    <a:pt x="20" y="171"/>
                    <a:pt x="28" y="166"/>
                    <a:pt x="25" y="161"/>
                  </a:cubicBezTo>
                  <a:cubicBezTo>
                    <a:pt x="23" y="157"/>
                    <a:pt x="27" y="147"/>
                    <a:pt x="32" y="151"/>
                  </a:cubicBezTo>
                  <a:cubicBezTo>
                    <a:pt x="28" y="144"/>
                    <a:pt x="20" y="140"/>
                    <a:pt x="18" y="132"/>
                  </a:cubicBezTo>
                  <a:cubicBezTo>
                    <a:pt x="15" y="117"/>
                    <a:pt x="43" y="129"/>
                    <a:pt x="48" y="131"/>
                  </a:cubicBezTo>
                  <a:cubicBezTo>
                    <a:pt x="44" y="121"/>
                    <a:pt x="45" y="110"/>
                    <a:pt x="32" y="107"/>
                  </a:cubicBezTo>
                  <a:cubicBezTo>
                    <a:pt x="35" y="101"/>
                    <a:pt x="35" y="93"/>
                    <a:pt x="43" y="92"/>
                  </a:cubicBezTo>
                  <a:cubicBezTo>
                    <a:pt x="36" y="84"/>
                    <a:pt x="35" y="86"/>
                    <a:pt x="37" y="73"/>
                  </a:cubicBezTo>
                  <a:cubicBezTo>
                    <a:pt x="22" y="83"/>
                    <a:pt x="23" y="48"/>
                    <a:pt x="25" y="41"/>
                  </a:cubicBezTo>
                  <a:cubicBezTo>
                    <a:pt x="27" y="33"/>
                    <a:pt x="32" y="32"/>
                    <a:pt x="38" y="30"/>
                  </a:cubicBezTo>
                  <a:cubicBezTo>
                    <a:pt x="42" y="29"/>
                    <a:pt x="42" y="22"/>
                    <a:pt x="45" y="20"/>
                  </a:cubicBezTo>
                  <a:cubicBezTo>
                    <a:pt x="49" y="16"/>
                    <a:pt x="54" y="18"/>
                    <a:pt x="58" y="16"/>
                  </a:cubicBezTo>
                  <a:cubicBezTo>
                    <a:pt x="57" y="25"/>
                    <a:pt x="75" y="34"/>
                    <a:pt x="82" y="31"/>
                  </a:cubicBezTo>
                  <a:cubicBezTo>
                    <a:pt x="78" y="23"/>
                    <a:pt x="86" y="23"/>
                    <a:pt x="92" y="23"/>
                  </a:cubicBezTo>
                  <a:cubicBezTo>
                    <a:pt x="100" y="23"/>
                    <a:pt x="97" y="10"/>
                    <a:pt x="97" y="4"/>
                  </a:cubicBezTo>
                  <a:cubicBezTo>
                    <a:pt x="100" y="6"/>
                    <a:pt x="103" y="12"/>
                    <a:pt x="108" y="11"/>
                  </a:cubicBezTo>
                  <a:cubicBezTo>
                    <a:pt x="112" y="10"/>
                    <a:pt x="113" y="2"/>
                    <a:pt x="117" y="0"/>
                  </a:cubicBezTo>
                  <a:cubicBezTo>
                    <a:pt x="120" y="7"/>
                    <a:pt x="115" y="28"/>
                    <a:pt x="125" y="30"/>
                  </a:cubicBezTo>
                  <a:cubicBezTo>
                    <a:pt x="133" y="32"/>
                    <a:pt x="126" y="14"/>
                    <a:pt x="151" y="15"/>
                  </a:cubicBezTo>
                  <a:cubicBezTo>
                    <a:pt x="154" y="15"/>
                    <a:pt x="146" y="22"/>
                    <a:pt x="166" y="24"/>
                  </a:cubicBezTo>
                  <a:cubicBezTo>
                    <a:pt x="176" y="24"/>
                    <a:pt x="178" y="43"/>
                    <a:pt x="179" y="45"/>
                  </a:cubicBezTo>
                  <a:cubicBezTo>
                    <a:pt x="185" y="52"/>
                    <a:pt x="198" y="61"/>
                    <a:pt x="210" y="63"/>
                  </a:cubicBezTo>
                  <a:cubicBezTo>
                    <a:pt x="210" y="52"/>
                    <a:pt x="227" y="50"/>
                    <a:pt x="234" y="47"/>
                  </a:cubicBezTo>
                  <a:cubicBezTo>
                    <a:pt x="242" y="44"/>
                    <a:pt x="260" y="52"/>
                    <a:pt x="265" y="45"/>
                  </a:cubicBezTo>
                  <a:cubicBezTo>
                    <a:pt x="272" y="54"/>
                    <a:pt x="276" y="64"/>
                    <a:pt x="286" y="74"/>
                  </a:cubicBezTo>
                  <a:cubicBezTo>
                    <a:pt x="287" y="73"/>
                    <a:pt x="288" y="71"/>
                    <a:pt x="289" y="70"/>
                  </a:cubicBezTo>
                  <a:cubicBezTo>
                    <a:pt x="292" y="79"/>
                    <a:pt x="285" y="88"/>
                    <a:pt x="286" y="92"/>
                  </a:cubicBezTo>
                  <a:cubicBezTo>
                    <a:pt x="289" y="100"/>
                    <a:pt x="293" y="103"/>
                    <a:pt x="294" y="112"/>
                  </a:cubicBezTo>
                  <a:cubicBezTo>
                    <a:pt x="295" y="120"/>
                    <a:pt x="300" y="132"/>
                    <a:pt x="297" y="139"/>
                  </a:cubicBezTo>
                  <a:cubicBezTo>
                    <a:pt x="294" y="147"/>
                    <a:pt x="290" y="151"/>
                    <a:pt x="286" y="158"/>
                  </a:cubicBezTo>
                  <a:cubicBezTo>
                    <a:pt x="281" y="167"/>
                    <a:pt x="272" y="173"/>
                    <a:pt x="273" y="183"/>
                  </a:cubicBezTo>
                  <a:cubicBezTo>
                    <a:pt x="273" y="197"/>
                    <a:pt x="266" y="207"/>
                    <a:pt x="264" y="217"/>
                  </a:cubicBezTo>
                  <a:cubicBezTo>
                    <a:pt x="261" y="227"/>
                    <a:pt x="262" y="245"/>
                    <a:pt x="269" y="253"/>
                  </a:cubicBezTo>
                  <a:cubicBezTo>
                    <a:pt x="275" y="262"/>
                    <a:pt x="278" y="273"/>
                    <a:pt x="276" y="282"/>
                  </a:cubicBezTo>
                  <a:cubicBezTo>
                    <a:pt x="292" y="278"/>
                    <a:pt x="282" y="303"/>
                    <a:pt x="285" y="310"/>
                  </a:cubicBezTo>
                  <a:cubicBezTo>
                    <a:pt x="282" y="310"/>
                    <a:pt x="278" y="311"/>
                    <a:pt x="275" y="312"/>
                  </a:cubicBezTo>
                  <a:cubicBezTo>
                    <a:pt x="276" y="310"/>
                    <a:pt x="277" y="308"/>
                    <a:pt x="279" y="307"/>
                  </a:cubicBezTo>
                  <a:cubicBezTo>
                    <a:pt x="271" y="318"/>
                    <a:pt x="265" y="304"/>
                    <a:pt x="263" y="298"/>
                  </a:cubicBezTo>
                  <a:cubicBezTo>
                    <a:pt x="259" y="302"/>
                    <a:pt x="257" y="309"/>
                    <a:pt x="250" y="309"/>
                  </a:cubicBezTo>
                  <a:cubicBezTo>
                    <a:pt x="245" y="310"/>
                    <a:pt x="240" y="308"/>
                    <a:pt x="236" y="304"/>
                  </a:cubicBezTo>
                  <a:cubicBezTo>
                    <a:pt x="234" y="309"/>
                    <a:pt x="228" y="305"/>
                    <a:pt x="226" y="302"/>
                  </a:cubicBezTo>
                  <a:cubicBezTo>
                    <a:pt x="230" y="302"/>
                    <a:pt x="234" y="306"/>
                    <a:pt x="237" y="301"/>
                  </a:cubicBezTo>
                  <a:cubicBezTo>
                    <a:pt x="236" y="300"/>
                    <a:pt x="234" y="298"/>
                    <a:pt x="233" y="297"/>
                  </a:cubicBezTo>
                  <a:cubicBezTo>
                    <a:pt x="235" y="307"/>
                    <a:pt x="231" y="298"/>
                    <a:pt x="224" y="300"/>
                  </a:cubicBezTo>
                  <a:cubicBezTo>
                    <a:pt x="226" y="302"/>
                    <a:pt x="209" y="301"/>
                    <a:pt x="205" y="301"/>
                  </a:cubicBezTo>
                  <a:cubicBezTo>
                    <a:pt x="203" y="302"/>
                    <a:pt x="183" y="305"/>
                    <a:pt x="185" y="306"/>
                  </a:cubicBezTo>
                  <a:cubicBezTo>
                    <a:pt x="195" y="312"/>
                    <a:pt x="215" y="294"/>
                    <a:pt x="223" y="304"/>
                  </a:cubicBezTo>
                  <a:cubicBezTo>
                    <a:pt x="210" y="305"/>
                    <a:pt x="198" y="307"/>
                    <a:pt x="186" y="309"/>
                  </a:cubicBezTo>
                  <a:cubicBezTo>
                    <a:pt x="183" y="310"/>
                    <a:pt x="177" y="311"/>
                    <a:pt x="175" y="308"/>
                  </a:cubicBezTo>
                  <a:cubicBezTo>
                    <a:pt x="173" y="303"/>
                    <a:pt x="160" y="305"/>
                    <a:pt x="156" y="309"/>
                  </a:cubicBezTo>
                  <a:cubicBezTo>
                    <a:pt x="163" y="306"/>
                    <a:pt x="167" y="307"/>
                    <a:pt x="174" y="310"/>
                  </a:cubicBezTo>
                  <a:cubicBezTo>
                    <a:pt x="159" y="312"/>
                    <a:pt x="142" y="311"/>
                    <a:pt x="127" y="317"/>
                  </a:cubicBezTo>
                  <a:cubicBezTo>
                    <a:pt x="115" y="323"/>
                    <a:pt x="103" y="333"/>
                    <a:pt x="89" y="334"/>
                  </a:cubicBezTo>
                  <a:cubicBezTo>
                    <a:pt x="82" y="335"/>
                    <a:pt x="66" y="343"/>
                    <a:pt x="61" y="348"/>
                  </a:cubicBezTo>
                  <a:cubicBezTo>
                    <a:pt x="49" y="360"/>
                    <a:pt x="47" y="339"/>
                    <a:pt x="49" y="330"/>
                  </a:cubicBezTo>
                  <a:cubicBezTo>
                    <a:pt x="51" y="319"/>
                    <a:pt x="54" y="308"/>
                    <a:pt x="57" y="299"/>
                  </a:cubicBezTo>
                  <a:cubicBezTo>
                    <a:pt x="61" y="288"/>
                    <a:pt x="58" y="275"/>
                    <a:pt x="49" y="268"/>
                  </a:cubicBezTo>
                  <a:cubicBezTo>
                    <a:pt x="43" y="263"/>
                    <a:pt x="35" y="261"/>
                    <a:pt x="36" y="251"/>
                  </a:cubicBezTo>
                  <a:cubicBezTo>
                    <a:pt x="37" y="240"/>
                    <a:pt x="4" y="250"/>
                    <a:pt x="10" y="237"/>
                  </a:cubicBezTo>
                  <a:cubicBezTo>
                    <a:pt x="6" y="238"/>
                    <a:pt x="3" y="236"/>
                    <a:pt x="0" y="234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12" name="Freeform 50"/>
            <p:cNvSpPr>
              <a:spLocks/>
            </p:cNvSpPr>
            <p:nvPr/>
          </p:nvSpPr>
          <p:spPr bwMode="gray">
            <a:xfrm>
              <a:off x="3647099" y="1176708"/>
              <a:ext cx="786060" cy="815835"/>
            </a:xfrm>
            <a:custGeom>
              <a:avLst/>
              <a:gdLst>
                <a:gd name="T0" fmla="*/ 1 w 977"/>
                <a:gd name="T1" fmla="*/ 46 h 1012"/>
                <a:gd name="T2" fmla="*/ 6 w 977"/>
                <a:gd name="T3" fmla="*/ 41 h 1012"/>
                <a:gd name="T4" fmla="*/ 11 w 977"/>
                <a:gd name="T5" fmla="*/ 39 h 1012"/>
                <a:gd name="T6" fmla="*/ 15 w 977"/>
                <a:gd name="T7" fmla="*/ 38 h 1012"/>
                <a:gd name="T8" fmla="*/ 20 w 977"/>
                <a:gd name="T9" fmla="*/ 35 h 1012"/>
                <a:gd name="T10" fmla="*/ 23 w 977"/>
                <a:gd name="T11" fmla="*/ 32 h 1012"/>
                <a:gd name="T12" fmla="*/ 23 w 977"/>
                <a:gd name="T13" fmla="*/ 29 h 1012"/>
                <a:gd name="T14" fmla="*/ 34 w 977"/>
                <a:gd name="T15" fmla="*/ 27 h 1012"/>
                <a:gd name="T16" fmla="*/ 33 w 977"/>
                <a:gd name="T17" fmla="*/ 23 h 1012"/>
                <a:gd name="T18" fmla="*/ 32 w 977"/>
                <a:gd name="T19" fmla="*/ 19 h 1012"/>
                <a:gd name="T20" fmla="*/ 32 w 977"/>
                <a:gd name="T21" fmla="*/ 16 h 1012"/>
                <a:gd name="T22" fmla="*/ 32 w 977"/>
                <a:gd name="T23" fmla="*/ 13 h 1012"/>
                <a:gd name="T24" fmla="*/ 34 w 977"/>
                <a:gd name="T25" fmla="*/ 10 h 1012"/>
                <a:gd name="T26" fmla="*/ 36 w 977"/>
                <a:gd name="T27" fmla="*/ 8 h 1012"/>
                <a:gd name="T28" fmla="*/ 39 w 977"/>
                <a:gd name="T29" fmla="*/ 7 h 1012"/>
                <a:gd name="T30" fmla="*/ 47 w 977"/>
                <a:gd name="T31" fmla="*/ 3 h 1012"/>
                <a:gd name="T32" fmla="*/ 54 w 977"/>
                <a:gd name="T33" fmla="*/ 2 h 1012"/>
                <a:gd name="T34" fmla="*/ 56 w 977"/>
                <a:gd name="T35" fmla="*/ 2 h 1012"/>
                <a:gd name="T36" fmla="*/ 63 w 977"/>
                <a:gd name="T37" fmla="*/ 2 h 1012"/>
                <a:gd name="T38" fmla="*/ 68 w 977"/>
                <a:gd name="T39" fmla="*/ 1 h 1012"/>
                <a:gd name="T40" fmla="*/ 72 w 977"/>
                <a:gd name="T41" fmla="*/ 1 h 1012"/>
                <a:gd name="T42" fmla="*/ 74 w 977"/>
                <a:gd name="T43" fmla="*/ 1 h 1012"/>
                <a:gd name="T44" fmla="*/ 78 w 977"/>
                <a:gd name="T45" fmla="*/ 1 h 1012"/>
                <a:gd name="T46" fmla="*/ 76 w 977"/>
                <a:gd name="T47" fmla="*/ 7 h 1012"/>
                <a:gd name="T48" fmla="*/ 73 w 977"/>
                <a:gd name="T49" fmla="*/ 16 h 1012"/>
                <a:gd name="T50" fmla="*/ 75 w 977"/>
                <a:gd name="T51" fmla="*/ 22 h 1012"/>
                <a:gd name="T52" fmla="*/ 80 w 977"/>
                <a:gd name="T53" fmla="*/ 26 h 1012"/>
                <a:gd name="T54" fmla="*/ 82 w 977"/>
                <a:gd name="T55" fmla="*/ 37 h 1012"/>
                <a:gd name="T56" fmla="*/ 83 w 977"/>
                <a:gd name="T57" fmla="*/ 42 h 1012"/>
                <a:gd name="T58" fmla="*/ 83 w 977"/>
                <a:gd name="T59" fmla="*/ 51 h 1012"/>
                <a:gd name="T60" fmla="*/ 82 w 977"/>
                <a:gd name="T61" fmla="*/ 58 h 1012"/>
                <a:gd name="T62" fmla="*/ 85 w 977"/>
                <a:gd name="T63" fmla="*/ 67 h 1012"/>
                <a:gd name="T64" fmla="*/ 89 w 977"/>
                <a:gd name="T65" fmla="*/ 68 h 1012"/>
                <a:gd name="T66" fmla="*/ 92 w 977"/>
                <a:gd name="T67" fmla="*/ 73 h 1012"/>
                <a:gd name="T68" fmla="*/ 64 w 977"/>
                <a:gd name="T69" fmla="*/ 94 h 1012"/>
                <a:gd name="T70" fmla="*/ 58 w 977"/>
                <a:gd name="T71" fmla="*/ 95 h 1012"/>
                <a:gd name="T72" fmla="*/ 53 w 977"/>
                <a:gd name="T73" fmla="*/ 94 h 1012"/>
                <a:gd name="T74" fmla="*/ 50 w 977"/>
                <a:gd name="T75" fmla="*/ 91 h 1012"/>
                <a:gd name="T76" fmla="*/ 45 w 977"/>
                <a:gd name="T77" fmla="*/ 88 h 1012"/>
                <a:gd name="T78" fmla="*/ 43 w 977"/>
                <a:gd name="T79" fmla="*/ 85 h 1012"/>
                <a:gd name="T80" fmla="*/ 39 w 977"/>
                <a:gd name="T81" fmla="*/ 82 h 1012"/>
                <a:gd name="T82" fmla="*/ 6 w 977"/>
                <a:gd name="T83" fmla="*/ 57 h 10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77"/>
                <a:gd name="T127" fmla="*/ 0 h 1012"/>
                <a:gd name="T128" fmla="*/ 977 w 977"/>
                <a:gd name="T129" fmla="*/ 1012 h 10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77" h="1012">
                  <a:moveTo>
                    <a:pt x="0" y="544"/>
                  </a:moveTo>
                  <a:cubicBezTo>
                    <a:pt x="3" y="475"/>
                    <a:pt x="3" y="475"/>
                    <a:pt x="3" y="475"/>
                  </a:cubicBezTo>
                  <a:cubicBezTo>
                    <a:pt x="0" y="456"/>
                    <a:pt x="29" y="450"/>
                    <a:pt x="39" y="441"/>
                  </a:cubicBezTo>
                  <a:cubicBezTo>
                    <a:pt x="44" y="436"/>
                    <a:pt x="53" y="426"/>
                    <a:pt x="61" y="427"/>
                  </a:cubicBezTo>
                  <a:cubicBezTo>
                    <a:pt x="67" y="427"/>
                    <a:pt x="69" y="417"/>
                    <a:pt x="78" y="415"/>
                  </a:cubicBezTo>
                  <a:cubicBezTo>
                    <a:pt x="93" y="412"/>
                    <a:pt x="100" y="427"/>
                    <a:pt x="109" y="407"/>
                  </a:cubicBezTo>
                  <a:cubicBezTo>
                    <a:pt x="112" y="401"/>
                    <a:pt x="121" y="404"/>
                    <a:pt x="126" y="403"/>
                  </a:cubicBezTo>
                  <a:cubicBezTo>
                    <a:pt x="135" y="402"/>
                    <a:pt x="145" y="401"/>
                    <a:pt x="154" y="397"/>
                  </a:cubicBezTo>
                  <a:cubicBezTo>
                    <a:pt x="172" y="391"/>
                    <a:pt x="172" y="371"/>
                    <a:pt x="188" y="363"/>
                  </a:cubicBezTo>
                  <a:cubicBezTo>
                    <a:pt x="194" y="360"/>
                    <a:pt x="202" y="360"/>
                    <a:pt x="209" y="357"/>
                  </a:cubicBezTo>
                  <a:cubicBezTo>
                    <a:pt x="217" y="354"/>
                    <a:pt x="222" y="345"/>
                    <a:pt x="231" y="343"/>
                  </a:cubicBezTo>
                  <a:cubicBezTo>
                    <a:pt x="234" y="343"/>
                    <a:pt x="250" y="341"/>
                    <a:pt x="244" y="333"/>
                  </a:cubicBezTo>
                  <a:cubicBezTo>
                    <a:pt x="239" y="327"/>
                    <a:pt x="232" y="325"/>
                    <a:pt x="241" y="317"/>
                  </a:cubicBezTo>
                  <a:cubicBezTo>
                    <a:pt x="228" y="313"/>
                    <a:pt x="240" y="300"/>
                    <a:pt x="249" y="301"/>
                  </a:cubicBezTo>
                  <a:cubicBezTo>
                    <a:pt x="262" y="302"/>
                    <a:pt x="273" y="297"/>
                    <a:pt x="278" y="285"/>
                  </a:cubicBezTo>
                  <a:cubicBezTo>
                    <a:pt x="286" y="263"/>
                    <a:pt x="344" y="283"/>
                    <a:pt x="361" y="279"/>
                  </a:cubicBezTo>
                  <a:cubicBezTo>
                    <a:pt x="342" y="270"/>
                    <a:pt x="374" y="260"/>
                    <a:pt x="364" y="252"/>
                  </a:cubicBezTo>
                  <a:cubicBezTo>
                    <a:pt x="359" y="248"/>
                    <a:pt x="354" y="245"/>
                    <a:pt x="350" y="240"/>
                  </a:cubicBezTo>
                  <a:cubicBezTo>
                    <a:pt x="345" y="234"/>
                    <a:pt x="348" y="227"/>
                    <a:pt x="343" y="220"/>
                  </a:cubicBezTo>
                  <a:cubicBezTo>
                    <a:pt x="339" y="213"/>
                    <a:pt x="341" y="207"/>
                    <a:pt x="342" y="200"/>
                  </a:cubicBezTo>
                  <a:cubicBezTo>
                    <a:pt x="344" y="193"/>
                    <a:pt x="339" y="193"/>
                    <a:pt x="339" y="187"/>
                  </a:cubicBezTo>
                  <a:cubicBezTo>
                    <a:pt x="340" y="181"/>
                    <a:pt x="340" y="174"/>
                    <a:pt x="340" y="168"/>
                  </a:cubicBezTo>
                  <a:cubicBezTo>
                    <a:pt x="340" y="160"/>
                    <a:pt x="335" y="153"/>
                    <a:pt x="343" y="147"/>
                  </a:cubicBezTo>
                  <a:cubicBezTo>
                    <a:pt x="334" y="144"/>
                    <a:pt x="338" y="139"/>
                    <a:pt x="337" y="133"/>
                  </a:cubicBezTo>
                  <a:cubicBezTo>
                    <a:pt x="335" y="125"/>
                    <a:pt x="321" y="122"/>
                    <a:pt x="318" y="113"/>
                  </a:cubicBezTo>
                  <a:cubicBezTo>
                    <a:pt x="333" y="113"/>
                    <a:pt x="339" y="110"/>
                    <a:pt x="352" y="103"/>
                  </a:cubicBezTo>
                  <a:cubicBezTo>
                    <a:pt x="358" y="100"/>
                    <a:pt x="362" y="100"/>
                    <a:pt x="365" y="94"/>
                  </a:cubicBezTo>
                  <a:cubicBezTo>
                    <a:pt x="368" y="89"/>
                    <a:pt x="370" y="85"/>
                    <a:pt x="376" y="82"/>
                  </a:cubicBezTo>
                  <a:cubicBezTo>
                    <a:pt x="379" y="80"/>
                    <a:pt x="385" y="75"/>
                    <a:pt x="389" y="78"/>
                  </a:cubicBezTo>
                  <a:cubicBezTo>
                    <a:pt x="393" y="81"/>
                    <a:pt x="398" y="75"/>
                    <a:pt x="401" y="72"/>
                  </a:cubicBezTo>
                  <a:cubicBezTo>
                    <a:pt x="409" y="66"/>
                    <a:pt x="419" y="83"/>
                    <a:pt x="427" y="67"/>
                  </a:cubicBezTo>
                  <a:cubicBezTo>
                    <a:pt x="437" y="46"/>
                    <a:pt x="472" y="37"/>
                    <a:pt x="493" y="34"/>
                  </a:cubicBezTo>
                  <a:cubicBezTo>
                    <a:pt x="508" y="33"/>
                    <a:pt x="523" y="29"/>
                    <a:pt x="538" y="30"/>
                  </a:cubicBezTo>
                  <a:cubicBezTo>
                    <a:pt x="549" y="30"/>
                    <a:pt x="556" y="16"/>
                    <a:pt x="566" y="22"/>
                  </a:cubicBezTo>
                  <a:cubicBezTo>
                    <a:pt x="570" y="24"/>
                    <a:pt x="569" y="23"/>
                    <a:pt x="571" y="20"/>
                  </a:cubicBezTo>
                  <a:cubicBezTo>
                    <a:pt x="571" y="20"/>
                    <a:pt x="588" y="20"/>
                    <a:pt x="590" y="19"/>
                  </a:cubicBezTo>
                  <a:cubicBezTo>
                    <a:pt x="605" y="13"/>
                    <a:pt x="619" y="15"/>
                    <a:pt x="634" y="15"/>
                  </a:cubicBezTo>
                  <a:cubicBezTo>
                    <a:pt x="647" y="15"/>
                    <a:pt x="650" y="17"/>
                    <a:pt x="659" y="24"/>
                  </a:cubicBezTo>
                  <a:cubicBezTo>
                    <a:pt x="672" y="34"/>
                    <a:pt x="676" y="20"/>
                    <a:pt x="686" y="19"/>
                  </a:cubicBezTo>
                  <a:cubicBezTo>
                    <a:pt x="690" y="18"/>
                    <a:pt x="711" y="17"/>
                    <a:pt x="710" y="11"/>
                  </a:cubicBezTo>
                  <a:cubicBezTo>
                    <a:pt x="708" y="0"/>
                    <a:pt x="723" y="7"/>
                    <a:pt x="727" y="9"/>
                  </a:cubicBezTo>
                  <a:cubicBezTo>
                    <a:pt x="734" y="14"/>
                    <a:pt x="746" y="17"/>
                    <a:pt x="754" y="11"/>
                  </a:cubicBezTo>
                  <a:cubicBezTo>
                    <a:pt x="758" y="7"/>
                    <a:pt x="755" y="3"/>
                    <a:pt x="764" y="5"/>
                  </a:cubicBezTo>
                  <a:cubicBezTo>
                    <a:pt x="769" y="6"/>
                    <a:pt x="774" y="10"/>
                    <a:pt x="780" y="10"/>
                  </a:cubicBezTo>
                  <a:cubicBezTo>
                    <a:pt x="775" y="19"/>
                    <a:pt x="788" y="16"/>
                    <a:pt x="792" y="15"/>
                  </a:cubicBezTo>
                  <a:cubicBezTo>
                    <a:pt x="801" y="13"/>
                    <a:pt x="810" y="15"/>
                    <a:pt x="818" y="12"/>
                  </a:cubicBezTo>
                  <a:cubicBezTo>
                    <a:pt x="819" y="23"/>
                    <a:pt x="804" y="29"/>
                    <a:pt x="798" y="36"/>
                  </a:cubicBezTo>
                  <a:cubicBezTo>
                    <a:pt x="815" y="40"/>
                    <a:pt x="798" y="64"/>
                    <a:pt x="802" y="75"/>
                  </a:cubicBezTo>
                  <a:cubicBezTo>
                    <a:pt x="808" y="95"/>
                    <a:pt x="805" y="109"/>
                    <a:pt x="801" y="128"/>
                  </a:cubicBezTo>
                  <a:cubicBezTo>
                    <a:pt x="798" y="144"/>
                    <a:pt x="781" y="156"/>
                    <a:pt x="769" y="166"/>
                  </a:cubicBezTo>
                  <a:cubicBezTo>
                    <a:pt x="762" y="172"/>
                    <a:pt x="766" y="188"/>
                    <a:pt x="769" y="194"/>
                  </a:cubicBezTo>
                  <a:cubicBezTo>
                    <a:pt x="776" y="205"/>
                    <a:pt x="773" y="217"/>
                    <a:pt x="786" y="222"/>
                  </a:cubicBezTo>
                  <a:cubicBezTo>
                    <a:pt x="804" y="229"/>
                    <a:pt x="799" y="251"/>
                    <a:pt x="813" y="262"/>
                  </a:cubicBezTo>
                  <a:cubicBezTo>
                    <a:pt x="820" y="267"/>
                    <a:pt x="828" y="271"/>
                    <a:pt x="834" y="277"/>
                  </a:cubicBezTo>
                  <a:cubicBezTo>
                    <a:pt x="842" y="286"/>
                    <a:pt x="843" y="300"/>
                    <a:pt x="844" y="311"/>
                  </a:cubicBezTo>
                  <a:cubicBezTo>
                    <a:pt x="848" y="333"/>
                    <a:pt x="859" y="358"/>
                    <a:pt x="859" y="381"/>
                  </a:cubicBezTo>
                  <a:cubicBezTo>
                    <a:pt x="859" y="387"/>
                    <a:pt x="846" y="385"/>
                    <a:pt x="854" y="396"/>
                  </a:cubicBezTo>
                  <a:cubicBezTo>
                    <a:pt x="862" y="406"/>
                    <a:pt x="869" y="419"/>
                    <a:pt x="872" y="432"/>
                  </a:cubicBezTo>
                  <a:cubicBezTo>
                    <a:pt x="881" y="478"/>
                    <a:pt x="867" y="477"/>
                    <a:pt x="874" y="500"/>
                  </a:cubicBezTo>
                  <a:cubicBezTo>
                    <a:pt x="877" y="512"/>
                    <a:pt x="878" y="520"/>
                    <a:pt x="873" y="530"/>
                  </a:cubicBezTo>
                  <a:cubicBezTo>
                    <a:pt x="868" y="543"/>
                    <a:pt x="873" y="554"/>
                    <a:pt x="875" y="566"/>
                  </a:cubicBezTo>
                  <a:cubicBezTo>
                    <a:pt x="879" y="585"/>
                    <a:pt x="871" y="585"/>
                    <a:pt x="858" y="595"/>
                  </a:cubicBezTo>
                  <a:cubicBezTo>
                    <a:pt x="843" y="606"/>
                    <a:pt x="868" y="628"/>
                    <a:pt x="874" y="638"/>
                  </a:cubicBezTo>
                  <a:cubicBezTo>
                    <a:pt x="887" y="656"/>
                    <a:pt x="879" y="678"/>
                    <a:pt x="895" y="696"/>
                  </a:cubicBezTo>
                  <a:cubicBezTo>
                    <a:pt x="902" y="702"/>
                    <a:pt x="909" y="694"/>
                    <a:pt x="915" y="695"/>
                  </a:cubicBezTo>
                  <a:cubicBezTo>
                    <a:pt x="924" y="696"/>
                    <a:pt x="933" y="702"/>
                    <a:pt x="940" y="705"/>
                  </a:cubicBezTo>
                  <a:cubicBezTo>
                    <a:pt x="958" y="711"/>
                    <a:pt x="964" y="726"/>
                    <a:pt x="971" y="743"/>
                  </a:cubicBezTo>
                  <a:cubicBezTo>
                    <a:pt x="974" y="751"/>
                    <a:pt x="977" y="752"/>
                    <a:pt x="968" y="757"/>
                  </a:cubicBezTo>
                  <a:cubicBezTo>
                    <a:pt x="878" y="815"/>
                    <a:pt x="787" y="873"/>
                    <a:pt x="709" y="948"/>
                  </a:cubicBezTo>
                  <a:cubicBezTo>
                    <a:pt x="705" y="954"/>
                    <a:pt x="691" y="970"/>
                    <a:pt x="679" y="976"/>
                  </a:cubicBezTo>
                  <a:cubicBezTo>
                    <a:pt x="671" y="981"/>
                    <a:pt x="659" y="982"/>
                    <a:pt x="649" y="983"/>
                  </a:cubicBezTo>
                  <a:cubicBezTo>
                    <a:pt x="637" y="986"/>
                    <a:pt x="624" y="989"/>
                    <a:pt x="611" y="991"/>
                  </a:cubicBezTo>
                  <a:cubicBezTo>
                    <a:pt x="605" y="993"/>
                    <a:pt x="549" y="1012"/>
                    <a:pt x="552" y="992"/>
                  </a:cubicBezTo>
                  <a:cubicBezTo>
                    <a:pt x="552" y="985"/>
                    <a:pt x="557" y="982"/>
                    <a:pt x="557" y="975"/>
                  </a:cubicBezTo>
                  <a:cubicBezTo>
                    <a:pt x="556" y="972"/>
                    <a:pt x="557" y="956"/>
                    <a:pt x="554" y="955"/>
                  </a:cubicBezTo>
                  <a:cubicBezTo>
                    <a:pt x="545" y="950"/>
                    <a:pt x="533" y="948"/>
                    <a:pt x="523" y="946"/>
                  </a:cubicBezTo>
                  <a:cubicBezTo>
                    <a:pt x="518" y="945"/>
                    <a:pt x="511" y="932"/>
                    <a:pt x="507" y="933"/>
                  </a:cubicBezTo>
                  <a:cubicBezTo>
                    <a:pt x="485" y="938"/>
                    <a:pt x="481" y="916"/>
                    <a:pt x="477" y="913"/>
                  </a:cubicBezTo>
                  <a:cubicBezTo>
                    <a:pt x="473" y="909"/>
                    <a:pt x="464" y="909"/>
                    <a:pt x="460" y="905"/>
                  </a:cubicBezTo>
                  <a:cubicBezTo>
                    <a:pt x="455" y="902"/>
                    <a:pt x="459" y="892"/>
                    <a:pt x="456" y="887"/>
                  </a:cubicBezTo>
                  <a:cubicBezTo>
                    <a:pt x="453" y="881"/>
                    <a:pt x="446" y="876"/>
                    <a:pt x="440" y="872"/>
                  </a:cubicBezTo>
                  <a:cubicBezTo>
                    <a:pt x="430" y="866"/>
                    <a:pt x="420" y="859"/>
                    <a:pt x="411" y="851"/>
                  </a:cubicBezTo>
                  <a:cubicBezTo>
                    <a:pt x="388" y="833"/>
                    <a:pt x="365" y="815"/>
                    <a:pt x="341" y="796"/>
                  </a:cubicBezTo>
                  <a:cubicBezTo>
                    <a:pt x="251" y="726"/>
                    <a:pt x="162" y="655"/>
                    <a:pt x="68" y="590"/>
                  </a:cubicBezTo>
                  <a:cubicBezTo>
                    <a:pt x="45" y="575"/>
                    <a:pt x="23" y="559"/>
                    <a:pt x="0" y="544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13" name="Freeform 51"/>
            <p:cNvSpPr>
              <a:spLocks/>
            </p:cNvSpPr>
            <p:nvPr/>
          </p:nvSpPr>
          <p:spPr bwMode="gray">
            <a:xfrm>
              <a:off x="4293812" y="2245035"/>
              <a:ext cx="306087" cy="509748"/>
            </a:xfrm>
            <a:custGeom>
              <a:avLst/>
              <a:gdLst>
                <a:gd name="T0" fmla="*/ 1 w 380"/>
                <a:gd name="T1" fmla="*/ 42 h 632"/>
                <a:gd name="T2" fmla="*/ 3 w 380"/>
                <a:gd name="T3" fmla="*/ 38 h 632"/>
                <a:gd name="T4" fmla="*/ 6 w 380"/>
                <a:gd name="T5" fmla="*/ 35 h 632"/>
                <a:gd name="T6" fmla="*/ 9 w 380"/>
                <a:gd name="T7" fmla="*/ 33 h 632"/>
                <a:gd name="T8" fmla="*/ 12 w 380"/>
                <a:gd name="T9" fmla="*/ 33 h 632"/>
                <a:gd name="T10" fmla="*/ 14 w 380"/>
                <a:gd name="T11" fmla="*/ 35 h 632"/>
                <a:gd name="T12" fmla="*/ 16 w 380"/>
                <a:gd name="T13" fmla="*/ 32 h 632"/>
                <a:gd name="T14" fmla="*/ 18 w 380"/>
                <a:gd name="T15" fmla="*/ 27 h 632"/>
                <a:gd name="T16" fmla="*/ 19 w 380"/>
                <a:gd name="T17" fmla="*/ 24 h 632"/>
                <a:gd name="T18" fmla="*/ 20 w 380"/>
                <a:gd name="T19" fmla="*/ 20 h 632"/>
                <a:gd name="T20" fmla="*/ 22 w 380"/>
                <a:gd name="T21" fmla="*/ 16 h 632"/>
                <a:gd name="T22" fmla="*/ 24 w 380"/>
                <a:gd name="T23" fmla="*/ 14 h 632"/>
                <a:gd name="T24" fmla="*/ 26 w 380"/>
                <a:gd name="T25" fmla="*/ 9 h 632"/>
                <a:gd name="T26" fmla="*/ 29 w 380"/>
                <a:gd name="T27" fmla="*/ 7 h 632"/>
                <a:gd name="T28" fmla="*/ 28 w 380"/>
                <a:gd name="T29" fmla="*/ 4 h 632"/>
                <a:gd name="T30" fmla="*/ 26 w 380"/>
                <a:gd name="T31" fmla="*/ 1 h 632"/>
                <a:gd name="T32" fmla="*/ 29 w 380"/>
                <a:gd name="T33" fmla="*/ 2 h 632"/>
                <a:gd name="T34" fmla="*/ 30 w 380"/>
                <a:gd name="T35" fmla="*/ 5 h 632"/>
                <a:gd name="T36" fmla="*/ 34 w 380"/>
                <a:gd name="T37" fmla="*/ 16 h 632"/>
                <a:gd name="T38" fmla="*/ 30 w 380"/>
                <a:gd name="T39" fmla="*/ 17 h 632"/>
                <a:gd name="T40" fmla="*/ 27 w 380"/>
                <a:gd name="T41" fmla="*/ 20 h 632"/>
                <a:gd name="T42" fmla="*/ 32 w 380"/>
                <a:gd name="T43" fmla="*/ 25 h 632"/>
                <a:gd name="T44" fmla="*/ 32 w 380"/>
                <a:gd name="T45" fmla="*/ 30 h 632"/>
                <a:gd name="T46" fmla="*/ 30 w 380"/>
                <a:gd name="T47" fmla="*/ 34 h 632"/>
                <a:gd name="T48" fmla="*/ 28 w 380"/>
                <a:gd name="T49" fmla="*/ 38 h 632"/>
                <a:gd name="T50" fmla="*/ 29 w 380"/>
                <a:gd name="T51" fmla="*/ 41 h 632"/>
                <a:gd name="T52" fmla="*/ 30 w 380"/>
                <a:gd name="T53" fmla="*/ 45 h 632"/>
                <a:gd name="T54" fmla="*/ 32 w 380"/>
                <a:gd name="T55" fmla="*/ 49 h 632"/>
                <a:gd name="T56" fmla="*/ 36 w 380"/>
                <a:gd name="T57" fmla="*/ 54 h 632"/>
                <a:gd name="T58" fmla="*/ 36 w 380"/>
                <a:gd name="T59" fmla="*/ 58 h 632"/>
                <a:gd name="T60" fmla="*/ 33 w 380"/>
                <a:gd name="T61" fmla="*/ 59 h 632"/>
                <a:gd name="T62" fmla="*/ 30 w 380"/>
                <a:gd name="T63" fmla="*/ 59 h 632"/>
                <a:gd name="T64" fmla="*/ 26 w 380"/>
                <a:gd name="T65" fmla="*/ 58 h 632"/>
                <a:gd name="T66" fmla="*/ 22 w 380"/>
                <a:gd name="T67" fmla="*/ 58 h 632"/>
                <a:gd name="T68" fmla="*/ 20 w 380"/>
                <a:gd name="T69" fmla="*/ 58 h 632"/>
                <a:gd name="T70" fmla="*/ 14 w 380"/>
                <a:gd name="T71" fmla="*/ 58 h 632"/>
                <a:gd name="T72" fmla="*/ 11 w 380"/>
                <a:gd name="T73" fmla="*/ 58 h 632"/>
                <a:gd name="T74" fmla="*/ 7 w 380"/>
                <a:gd name="T75" fmla="*/ 56 h 632"/>
                <a:gd name="T76" fmla="*/ 6 w 380"/>
                <a:gd name="T77" fmla="*/ 50 h 632"/>
                <a:gd name="T78" fmla="*/ 5 w 380"/>
                <a:gd name="T79" fmla="*/ 49 h 632"/>
                <a:gd name="T80" fmla="*/ 5 w 380"/>
                <a:gd name="T81" fmla="*/ 47 h 632"/>
                <a:gd name="T82" fmla="*/ 5 w 380"/>
                <a:gd name="T83" fmla="*/ 49 h 632"/>
                <a:gd name="T84" fmla="*/ 3 w 380"/>
                <a:gd name="T85" fmla="*/ 47 h 632"/>
                <a:gd name="T86" fmla="*/ 1 w 380"/>
                <a:gd name="T87" fmla="*/ 45 h 632"/>
                <a:gd name="T88" fmla="*/ 1 w 380"/>
                <a:gd name="T89" fmla="*/ 44 h 6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80"/>
                <a:gd name="T136" fmla="*/ 0 h 632"/>
                <a:gd name="T137" fmla="*/ 380 w 380"/>
                <a:gd name="T138" fmla="*/ 632 h 6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80" h="632">
                  <a:moveTo>
                    <a:pt x="8" y="457"/>
                  </a:moveTo>
                  <a:cubicBezTo>
                    <a:pt x="14" y="452"/>
                    <a:pt x="18" y="445"/>
                    <a:pt x="18" y="437"/>
                  </a:cubicBezTo>
                  <a:cubicBezTo>
                    <a:pt x="18" y="430"/>
                    <a:pt x="28" y="416"/>
                    <a:pt x="25" y="411"/>
                  </a:cubicBezTo>
                  <a:cubicBezTo>
                    <a:pt x="22" y="406"/>
                    <a:pt x="21" y="404"/>
                    <a:pt x="29" y="396"/>
                  </a:cubicBezTo>
                  <a:cubicBezTo>
                    <a:pt x="36" y="388"/>
                    <a:pt x="43" y="379"/>
                    <a:pt x="51" y="372"/>
                  </a:cubicBezTo>
                  <a:cubicBezTo>
                    <a:pt x="56" y="367"/>
                    <a:pt x="62" y="366"/>
                    <a:pt x="64" y="360"/>
                  </a:cubicBezTo>
                  <a:cubicBezTo>
                    <a:pt x="66" y="354"/>
                    <a:pt x="74" y="341"/>
                    <a:pt x="80" y="339"/>
                  </a:cubicBezTo>
                  <a:cubicBezTo>
                    <a:pt x="86" y="337"/>
                    <a:pt x="90" y="346"/>
                    <a:pt x="98" y="344"/>
                  </a:cubicBezTo>
                  <a:cubicBezTo>
                    <a:pt x="104" y="343"/>
                    <a:pt x="104" y="334"/>
                    <a:pt x="106" y="329"/>
                  </a:cubicBezTo>
                  <a:cubicBezTo>
                    <a:pt x="107" y="334"/>
                    <a:pt x="120" y="347"/>
                    <a:pt x="125" y="349"/>
                  </a:cubicBezTo>
                  <a:cubicBezTo>
                    <a:pt x="129" y="350"/>
                    <a:pt x="131" y="357"/>
                    <a:pt x="129" y="362"/>
                  </a:cubicBezTo>
                  <a:cubicBezTo>
                    <a:pt x="128" y="365"/>
                    <a:pt x="134" y="371"/>
                    <a:pt x="141" y="369"/>
                  </a:cubicBezTo>
                  <a:cubicBezTo>
                    <a:pt x="143" y="365"/>
                    <a:pt x="155" y="354"/>
                    <a:pt x="152" y="348"/>
                  </a:cubicBezTo>
                  <a:cubicBezTo>
                    <a:pt x="150" y="343"/>
                    <a:pt x="160" y="337"/>
                    <a:pt x="163" y="334"/>
                  </a:cubicBezTo>
                  <a:cubicBezTo>
                    <a:pt x="169" y="330"/>
                    <a:pt x="163" y="323"/>
                    <a:pt x="166" y="317"/>
                  </a:cubicBezTo>
                  <a:cubicBezTo>
                    <a:pt x="172" y="305"/>
                    <a:pt x="180" y="295"/>
                    <a:pt x="184" y="280"/>
                  </a:cubicBezTo>
                  <a:cubicBezTo>
                    <a:pt x="186" y="274"/>
                    <a:pt x="184" y="267"/>
                    <a:pt x="186" y="262"/>
                  </a:cubicBezTo>
                  <a:cubicBezTo>
                    <a:pt x="187" y="257"/>
                    <a:pt x="194" y="255"/>
                    <a:pt x="194" y="248"/>
                  </a:cubicBezTo>
                  <a:cubicBezTo>
                    <a:pt x="192" y="247"/>
                    <a:pt x="210" y="250"/>
                    <a:pt x="214" y="232"/>
                  </a:cubicBezTo>
                  <a:cubicBezTo>
                    <a:pt x="214" y="228"/>
                    <a:pt x="221" y="208"/>
                    <a:pt x="215" y="207"/>
                  </a:cubicBezTo>
                  <a:cubicBezTo>
                    <a:pt x="222" y="203"/>
                    <a:pt x="234" y="198"/>
                    <a:pt x="235" y="189"/>
                  </a:cubicBezTo>
                  <a:cubicBezTo>
                    <a:pt x="236" y="183"/>
                    <a:pt x="236" y="178"/>
                    <a:pt x="236" y="172"/>
                  </a:cubicBezTo>
                  <a:cubicBezTo>
                    <a:pt x="236" y="166"/>
                    <a:pt x="242" y="166"/>
                    <a:pt x="245" y="162"/>
                  </a:cubicBezTo>
                  <a:cubicBezTo>
                    <a:pt x="248" y="157"/>
                    <a:pt x="248" y="150"/>
                    <a:pt x="250" y="144"/>
                  </a:cubicBezTo>
                  <a:cubicBezTo>
                    <a:pt x="252" y="137"/>
                    <a:pt x="254" y="131"/>
                    <a:pt x="255" y="127"/>
                  </a:cubicBezTo>
                  <a:cubicBezTo>
                    <a:pt x="256" y="119"/>
                    <a:pt x="261" y="104"/>
                    <a:pt x="269" y="101"/>
                  </a:cubicBezTo>
                  <a:cubicBezTo>
                    <a:pt x="273" y="99"/>
                    <a:pt x="299" y="99"/>
                    <a:pt x="302" y="85"/>
                  </a:cubicBezTo>
                  <a:cubicBezTo>
                    <a:pt x="303" y="81"/>
                    <a:pt x="299" y="78"/>
                    <a:pt x="299" y="73"/>
                  </a:cubicBezTo>
                  <a:cubicBezTo>
                    <a:pt x="300" y="65"/>
                    <a:pt x="301" y="60"/>
                    <a:pt x="302" y="54"/>
                  </a:cubicBezTo>
                  <a:cubicBezTo>
                    <a:pt x="304" y="46"/>
                    <a:pt x="291" y="40"/>
                    <a:pt x="286" y="41"/>
                  </a:cubicBezTo>
                  <a:cubicBezTo>
                    <a:pt x="283" y="43"/>
                    <a:pt x="278" y="35"/>
                    <a:pt x="277" y="26"/>
                  </a:cubicBezTo>
                  <a:cubicBezTo>
                    <a:pt x="275" y="11"/>
                    <a:pt x="276" y="5"/>
                    <a:pt x="274" y="1"/>
                  </a:cubicBezTo>
                  <a:cubicBezTo>
                    <a:pt x="279" y="1"/>
                    <a:pt x="288" y="0"/>
                    <a:pt x="292" y="5"/>
                  </a:cubicBezTo>
                  <a:cubicBezTo>
                    <a:pt x="299" y="12"/>
                    <a:pt x="292" y="19"/>
                    <a:pt x="306" y="23"/>
                  </a:cubicBezTo>
                  <a:cubicBezTo>
                    <a:pt x="314" y="25"/>
                    <a:pt x="314" y="42"/>
                    <a:pt x="315" y="48"/>
                  </a:cubicBezTo>
                  <a:cubicBezTo>
                    <a:pt x="315" y="54"/>
                    <a:pt x="314" y="49"/>
                    <a:pt x="320" y="55"/>
                  </a:cubicBezTo>
                  <a:cubicBezTo>
                    <a:pt x="332" y="67"/>
                    <a:pt x="319" y="101"/>
                    <a:pt x="321" y="116"/>
                  </a:cubicBezTo>
                  <a:cubicBezTo>
                    <a:pt x="323" y="137"/>
                    <a:pt x="333" y="161"/>
                    <a:pt x="352" y="172"/>
                  </a:cubicBezTo>
                  <a:cubicBezTo>
                    <a:pt x="345" y="178"/>
                    <a:pt x="335" y="175"/>
                    <a:pt x="329" y="172"/>
                  </a:cubicBezTo>
                  <a:cubicBezTo>
                    <a:pt x="322" y="173"/>
                    <a:pt x="321" y="174"/>
                    <a:pt x="314" y="174"/>
                  </a:cubicBezTo>
                  <a:cubicBezTo>
                    <a:pt x="300" y="174"/>
                    <a:pt x="285" y="165"/>
                    <a:pt x="278" y="177"/>
                  </a:cubicBezTo>
                  <a:cubicBezTo>
                    <a:pt x="269" y="191"/>
                    <a:pt x="271" y="194"/>
                    <a:pt x="282" y="207"/>
                  </a:cubicBezTo>
                  <a:cubicBezTo>
                    <a:pt x="294" y="220"/>
                    <a:pt x="307" y="232"/>
                    <a:pt x="319" y="244"/>
                  </a:cubicBezTo>
                  <a:cubicBezTo>
                    <a:pt x="323" y="248"/>
                    <a:pt x="328" y="253"/>
                    <a:pt x="331" y="258"/>
                  </a:cubicBezTo>
                  <a:cubicBezTo>
                    <a:pt x="336" y="267"/>
                    <a:pt x="340" y="287"/>
                    <a:pt x="346" y="296"/>
                  </a:cubicBezTo>
                  <a:cubicBezTo>
                    <a:pt x="351" y="305"/>
                    <a:pt x="340" y="311"/>
                    <a:pt x="337" y="315"/>
                  </a:cubicBezTo>
                  <a:cubicBezTo>
                    <a:pt x="333" y="321"/>
                    <a:pt x="327" y="335"/>
                    <a:pt x="323" y="345"/>
                  </a:cubicBezTo>
                  <a:cubicBezTo>
                    <a:pt x="321" y="348"/>
                    <a:pt x="318" y="353"/>
                    <a:pt x="317" y="356"/>
                  </a:cubicBezTo>
                  <a:cubicBezTo>
                    <a:pt x="314" y="362"/>
                    <a:pt x="311" y="367"/>
                    <a:pt x="308" y="373"/>
                  </a:cubicBezTo>
                  <a:cubicBezTo>
                    <a:pt x="304" y="381"/>
                    <a:pt x="284" y="389"/>
                    <a:pt x="295" y="393"/>
                  </a:cubicBezTo>
                  <a:cubicBezTo>
                    <a:pt x="304" y="397"/>
                    <a:pt x="303" y="405"/>
                    <a:pt x="302" y="417"/>
                  </a:cubicBezTo>
                  <a:cubicBezTo>
                    <a:pt x="302" y="422"/>
                    <a:pt x="301" y="426"/>
                    <a:pt x="298" y="430"/>
                  </a:cubicBezTo>
                  <a:cubicBezTo>
                    <a:pt x="299" y="430"/>
                    <a:pt x="305" y="438"/>
                    <a:pt x="305" y="438"/>
                  </a:cubicBezTo>
                  <a:cubicBezTo>
                    <a:pt x="306" y="448"/>
                    <a:pt x="304" y="462"/>
                    <a:pt x="310" y="470"/>
                  </a:cubicBezTo>
                  <a:cubicBezTo>
                    <a:pt x="314" y="474"/>
                    <a:pt x="319" y="476"/>
                    <a:pt x="321" y="483"/>
                  </a:cubicBezTo>
                  <a:cubicBezTo>
                    <a:pt x="322" y="489"/>
                    <a:pt x="324" y="496"/>
                    <a:pt x="329" y="500"/>
                  </a:cubicBezTo>
                  <a:cubicBezTo>
                    <a:pt x="314" y="500"/>
                    <a:pt x="349" y="542"/>
                    <a:pt x="352" y="544"/>
                  </a:cubicBezTo>
                  <a:cubicBezTo>
                    <a:pt x="360" y="550"/>
                    <a:pt x="370" y="554"/>
                    <a:pt x="372" y="559"/>
                  </a:cubicBezTo>
                  <a:cubicBezTo>
                    <a:pt x="373" y="564"/>
                    <a:pt x="374" y="566"/>
                    <a:pt x="374" y="570"/>
                  </a:cubicBezTo>
                  <a:cubicBezTo>
                    <a:pt x="374" y="580"/>
                    <a:pt x="377" y="591"/>
                    <a:pt x="379" y="601"/>
                  </a:cubicBezTo>
                  <a:cubicBezTo>
                    <a:pt x="367" y="606"/>
                    <a:pt x="380" y="626"/>
                    <a:pt x="373" y="632"/>
                  </a:cubicBezTo>
                  <a:cubicBezTo>
                    <a:pt x="366" y="625"/>
                    <a:pt x="358" y="619"/>
                    <a:pt x="349" y="616"/>
                  </a:cubicBezTo>
                  <a:cubicBezTo>
                    <a:pt x="345" y="615"/>
                    <a:pt x="333" y="610"/>
                    <a:pt x="330" y="612"/>
                  </a:cubicBezTo>
                  <a:cubicBezTo>
                    <a:pt x="325" y="615"/>
                    <a:pt x="317" y="614"/>
                    <a:pt x="315" y="608"/>
                  </a:cubicBezTo>
                  <a:cubicBezTo>
                    <a:pt x="314" y="608"/>
                    <a:pt x="300" y="605"/>
                    <a:pt x="299" y="605"/>
                  </a:cubicBezTo>
                  <a:cubicBezTo>
                    <a:pt x="295" y="603"/>
                    <a:pt x="283" y="604"/>
                    <a:pt x="277" y="604"/>
                  </a:cubicBezTo>
                  <a:cubicBezTo>
                    <a:pt x="267" y="603"/>
                    <a:pt x="256" y="603"/>
                    <a:pt x="246" y="602"/>
                  </a:cubicBezTo>
                  <a:cubicBezTo>
                    <a:pt x="244" y="602"/>
                    <a:pt x="239" y="603"/>
                    <a:pt x="237" y="602"/>
                  </a:cubicBezTo>
                  <a:cubicBezTo>
                    <a:pt x="233" y="600"/>
                    <a:pt x="239" y="597"/>
                    <a:pt x="232" y="597"/>
                  </a:cubicBezTo>
                  <a:cubicBezTo>
                    <a:pt x="222" y="598"/>
                    <a:pt x="214" y="600"/>
                    <a:pt x="204" y="598"/>
                  </a:cubicBezTo>
                  <a:cubicBezTo>
                    <a:pt x="193" y="595"/>
                    <a:pt x="184" y="597"/>
                    <a:pt x="172" y="597"/>
                  </a:cubicBezTo>
                  <a:cubicBezTo>
                    <a:pt x="165" y="597"/>
                    <a:pt x="152" y="592"/>
                    <a:pt x="144" y="596"/>
                  </a:cubicBezTo>
                  <a:cubicBezTo>
                    <a:pt x="142" y="597"/>
                    <a:pt x="143" y="603"/>
                    <a:pt x="141" y="603"/>
                  </a:cubicBezTo>
                  <a:cubicBezTo>
                    <a:pt x="134" y="603"/>
                    <a:pt x="127" y="603"/>
                    <a:pt x="120" y="603"/>
                  </a:cubicBezTo>
                  <a:cubicBezTo>
                    <a:pt x="110" y="603"/>
                    <a:pt x="100" y="604"/>
                    <a:pt x="91" y="604"/>
                  </a:cubicBezTo>
                  <a:cubicBezTo>
                    <a:pt x="70" y="604"/>
                    <a:pt x="65" y="593"/>
                    <a:pt x="70" y="573"/>
                  </a:cubicBezTo>
                  <a:cubicBezTo>
                    <a:pt x="72" y="562"/>
                    <a:pt x="76" y="550"/>
                    <a:pt x="70" y="539"/>
                  </a:cubicBezTo>
                  <a:cubicBezTo>
                    <a:pt x="67" y="534"/>
                    <a:pt x="57" y="526"/>
                    <a:pt x="68" y="522"/>
                  </a:cubicBezTo>
                  <a:cubicBezTo>
                    <a:pt x="62" y="526"/>
                    <a:pt x="51" y="520"/>
                    <a:pt x="57" y="514"/>
                  </a:cubicBezTo>
                  <a:cubicBezTo>
                    <a:pt x="61" y="510"/>
                    <a:pt x="69" y="504"/>
                    <a:pt x="58" y="504"/>
                  </a:cubicBezTo>
                  <a:cubicBezTo>
                    <a:pt x="60" y="501"/>
                    <a:pt x="62" y="499"/>
                    <a:pt x="62" y="496"/>
                  </a:cubicBezTo>
                  <a:cubicBezTo>
                    <a:pt x="58" y="504"/>
                    <a:pt x="55" y="497"/>
                    <a:pt x="50" y="498"/>
                  </a:cubicBezTo>
                  <a:cubicBezTo>
                    <a:pt x="52" y="500"/>
                    <a:pt x="53" y="502"/>
                    <a:pt x="50" y="500"/>
                  </a:cubicBezTo>
                  <a:cubicBezTo>
                    <a:pt x="50" y="503"/>
                    <a:pt x="50" y="505"/>
                    <a:pt x="49" y="508"/>
                  </a:cubicBezTo>
                  <a:cubicBezTo>
                    <a:pt x="45" y="508"/>
                    <a:pt x="43" y="504"/>
                    <a:pt x="44" y="500"/>
                  </a:cubicBezTo>
                  <a:cubicBezTo>
                    <a:pt x="40" y="507"/>
                    <a:pt x="30" y="499"/>
                    <a:pt x="28" y="494"/>
                  </a:cubicBezTo>
                  <a:cubicBezTo>
                    <a:pt x="26" y="486"/>
                    <a:pt x="26" y="473"/>
                    <a:pt x="20" y="467"/>
                  </a:cubicBezTo>
                  <a:cubicBezTo>
                    <a:pt x="14" y="475"/>
                    <a:pt x="15" y="466"/>
                    <a:pt x="11" y="466"/>
                  </a:cubicBezTo>
                  <a:cubicBezTo>
                    <a:pt x="12" y="469"/>
                    <a:pt x="12" y="472"/>
                    <a:pt x="13" y="475"/>
                  </a:cubicBezTo>
                  <a:cubicBezTo>
                    <a:pt x="0" y="476"/>
                    <a:pt x="7" y="464"/>
                    <a:pt x="8" y="457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14" name="Freeform 52"/>
            <p:cNvSpPr>
              <a:spLocks/>
            </p:cNvSpPr>
            <p:nvPr/>
          </p:nvSpPr>
          <p:spPr bwMode="gray">
            <a:xfrm>
              <a:off x="4736864" y="3614685"/>
              <a:ext cx="360873" cy="407322"/>
            </a:xfrm>
            <a:custGeom>
              <a:avLst/>
              <a:gdLst>
                <a:gd name="T0" fmla="*/ 0 w 448"/>
                <a:gd name="T1" fmla="*/ 37 h 506"/>
                <a:gd name="T2" fmla="*/ 1 w 448"/>
                <a:gd name="T3" fmla="*/ 22 h 506"/>
                <a:gd name="T4" fmla="*/ 5 w 448"/>
                <a:gd name="T5" fmla="*/ 22 h 506"/>
                <a:gd name="T6" fmla="*/ 5 w 448"/>
                <a:gd name="T7" fmla="*/ 3 h 506"/>
                <a:gd name="T8" fmla="*/ 13 w 448"/>
                <a:gd name="T9" fmla="*/ 1 h 506"/>
                <a:gd name="T10" fmla="*/ 16 w 448"/>
                <a:gd name="T11" fmla="*/ 1 h 506"/>
                <a:gd name="T12" fmla="*/ 17 w 448"/>
                <a:gd name="T13" fmla="*/ 4 h 506"/>
                <a:gd name="T14" fmla="*/ 20 w 448"/>
                <a:gd name="T15" fmla="*/ 1 h 506"/>
                <a:gd name="T16" fmla="*/ 22 w 448"/>
                <a:gd name="T17" fmla="*/ 1 h 506"/>
                <a:gd name="T18" fmla="*/ 22 w 448"/>
                <a:gd name="T19" fmla="*/ 1 h 506"/>
                <a:gd name="T20" fmla="*/ 25 w 448"/>
                <a:gd name="T21" fmla="*/ 1 h 506"/>
                <a:gd name="T22" fmla="*/ 25 w 448"/>
                <a:gd name="T23" fmla="*/ 1 h 506"/>
                <a:gd name="T24" fmla="*/ 26 w 448"/>
                <a:gd name="T25" fmla="*/ 3 h 506"/>
                <a:gd name="T26" fmla="*/ 28 w 448"/>
                <a:gd name="T27" fmla="*/ 6 h 506"/>
                <a:gd name="T28" fmla="*/ 28 w 448"/>
                <a:gd name="T29" fmla="*/ 7 h 506"/>
                <a:gd name="T30" fmla="*/ 31 w 448"/>
                <a:gd name="T31" fmla="*/ 11 h 506"/>
                <a:gd name="T32" fmla="*/ 34 w 448"/>
                <a:gd name="T33" fmla="*/ 15 h 506"/>
                <a:gd name="T34" fmla="*/ 36 w 448"/>
                <a:gd name="T35" fmla="*/ 16 h 506"/>
                <a:gd name="T36" fmla="*/ 36 w 448"/>
                <a:gd name="T37" fmla="*/ 18 h 506"/>
                <a:gd name="T38" fmla="*/ 37 w 448"/>
                <a:gd name="T39" fmla="*/ 20 h 506"/>
                <a:gd name="T40" fmla="*/ 41 w 448"/>
                <a:gd name="T41" fmla="*/ 21 h 506"/>
                <a:gd name="T42" fmla="*/ 42 w 448"/>
                <a:gd name="T43" fmla="*/ 22 h 506"/>
                <a:gd name="T44" fmla="*/ 43 w 448"/>
                <a:gd name="T45" fmla="*/ 23 h 506"/>
                <a:gd name="T46" fmla="*/ 41 w 448"/>
                <a:gd name="T47" fmla="*/ 24 h 506"/>
                <a:gd name="T48" fmla="*/ 38 w 448"/>
                <a:gd name="T49" fmla="*/ 26 h 506"/>
                <a:gd name="T50" fmla="*/ 35 w 448"/>
                <a:gd name="T51" fmla="*/ 29 h 506"/>
                <a:gd name="T52" fmla="*/ 34 w 448"/>
                <a:gd name="T53" fmla="*/ 30 h 506"/>
                <a:gd name="T54" fmla="*/ 33 w 448"/>
                <a:gd name="T55" fmla="*/ 31 h 506"/>
                <a:gd name="T56" fmla="*/ 32 w 448"/>
                <a:gd name="T57" fmla="*/ 33 h 506"/>
                <a:gd name="T58" fmla="*/ 30 w 448"/>
                <a:gd name="T59" fmla="*/ 36 h 506"/>
                <a:gd name="T60" fmla="*/ 27 w 448"/>
                <a:gd name="T61" fmla="*/ 37 h 506"/>
                <a:gd name="T62" fmla="*/ 27 w 448"/>
                <a:gd name="T63" fmla="*/ 38 h 506"/>
                <a:gd name="T64" fmla="*/ 26 w 448"/>
                <a:gd name="T65" fmla="*/ 41 h 506"/>
                <a:gd name="T66" fmla="*/ 23 w 448"/>
                <a:gd name="T67" fmla="*/ 43 h 506"/>
                <a:gd name="T68" fmla="*/ 20 w 448"/>
                <a:gd name="T69" fmla="*/ 43 h 506"/>
                <a:gd name="T70" fmla="*/ 18 w 448"/>
                <a:gd name="T71" fmla="*/ 42 h 506"/>
                <a:gd name="T72" fmla="*/ 16 w 448"/>
                <a:gd name="T73" fmla="*/ 41 h 506"/>
                <a:gd name="T74" fmla="*/ 14 w 448"/>
                <a:gd name="T75" fmla="*/ 41 h 506"/>
                <a:gd name="T76" fmla="*/ 12 w 448"/>
                <a:gd name="T77" fmla="*/ 44 h 506"/>
                <a:gd name="T78" fmla="*/ 11 w 448"/>
                <a:gd name="T79" fmla="*/ 45 h 506"/>
                <a:gd name="T80" fmla="*/ 9 w 448"/>
                <a:gd name="T81" fmla="*/ 47 h 506"/>
                <a:gd name="T82" fmla="*/ 8 w 448"/>
                <a:gd name="T83" fmla="*/ 47 h 506"/>
                <a:gd name="T84" fmla="*/ 7 w 448"/>
                <a:gd name="T85" fmla="*/ 47 h 506"/>
                <a:gd name="T86" fmla="*/ 6 w 448"/>
                <a:gd name="T87" fmla="*/ 48 h 506"/>
                <a:gd name="T88" fmla="*/ 5 w 448"/>
                <a:gd name="T89" fmla="*/ 48 h 506"/>
                <a:gd name="T90" fmla="*/ 3 w 448"/>
                <a:gd name="T91" fmla="*/ 48 h 506"/>
                <a:gd name="T92" fmla="*/ 3 w 448"/>
                <a:gd name="T93" fmla="*/ 43 h 506"/>
                <a:gd name="T94" fmla="*/ 2 w 448"/>
                <a:gd name="T95" fmla="*/ 39 h 506"/>
                <a:gd name="T96" fmla="*/ 0 w 448"/>
                <a:gd name="T97" fmla="*/ 37 h 5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8"/>
                <a:gd name="T148" fmla="*/ 0 h 506"/>
                <a:gd name="T149" fmla="*/ 448 w 448"/>
                <a:gd name="T150" fmla="*/ 506 h 5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8" h="506">
                  <a:moveTo>
                    <a:pt x="0" y="388"/>
                  </a:moveTo>
                  <a:cubicBezTo>
                    <a:pt x="6" y="235"/>
                    <a:pt x="6" y="235"/>
                    <a:pt x="6" y="235"/>
                  </a:cubicBezTo>
                  <a:cubicBezTo>
                    <a:pt x="49" y="235"/>
                    <a:pt x="49" y="235"/>
                    <a:pt x="49" y="235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71" y="29"/>
                    <a:pt x="110" y="26"/>
                    <a:pt x="132" y="18"/>
                  </a:cubicBezTo>
                  <a:cubicBezTo>
                    <a:pt x="139" y="16"/>
                    <a:pt x="156" y="12"/>
                    <a:pt x="163" y="16"/>
                  </a:cubicBezTo>
                  <a:cubicBezTo>
                    <a:pt x="172" y="22"/>
                    <a:pt x="174" y="33"/>
                    <a:pt x="179" y="42"/>
                  </a:cubicBezTo>
                  <a:cubicBezTo>
                    <a:pt x="191" y="32"/>
                    <a:pt x="201" y="12"/>
                    <a:pt x="215" y="12"/>
                  </a:cubicBezTo>
                  <a:cubicBezTo>
                    <a:pt x="221" y="12"/>
                    <a:pt x="220" y="15"/>
                    <a:pt x="224" y="16"/>
                  </a:cubicBezTo>
                  <a:cubicBezTo>
                    <a:pt x="229" y="16"/>
                    <a:pt x="232" y="9"/>
                    <a:pt x="236" y="7"/>
                  </a:cubicBezTo>
                  <a:cubicBezTo>
                    <a:pt x="248" y="0"/>
                    <a:pt x="261" y="1"/>
                    <a:pt x="259" y="5"/>
                  </a:cubicBezTo>
                  <a:cubicBezTo>
                    <a:pt x="258" y="7"/>
                    <a:pt x="259" y="14"/>
                    <a:pt x="260" y="15"/>
                  </a:cubicBezTo>
                  <a:cubicBezTo>
                    <a:pt x="263" y="23"/>
                    <a:pt x="268" y="31"/>
                    <a:pt x="273" y="39"/>
                  </a:cubicBezTo>
                  <a:cubicBezTo>
                    <a:pt x="279" y="46"/>
                    <a:pt x="283" y="49"/>
                    <a:pt x="287" y="61"/>
                  </a:cubicBezTo>
                  <a:cubicBezTo>
                    <a:pt x="290" y="70"/>
                    <a:pt x="291" y="72"/>
                    <a:pt x="293" y="80"/>
                  </a:cubicBezTo>
                  <a:cubicBezTo>
                    <a:pt x="298" y="97"/>
                    <a:pt x="311" y="112"/>
                    <a:pt x="326" y="120"/>
                  </a:cubicBezTo>
                  <a:cubicBezTo>
                    <a:pt x="343" y="128"/>
                    <a:pt x="358" y="126"/>
                    <a:pt x="352" y="153"/>
                  </a:cubicBezTo>
                  <a:cubicBezTo>
                    <a:pt x="367" y="149"/>
                    <a:pt x="379" y="151"/>
                    <a:pt x="373" y="171"/>
                  </a:cubicBezTo>
                  <a:cubicBezTo>
                    <a:pt x="370" y="178"/>
                    <a:pt x="371" y="183"/>
                    <a:pt x="375" y="189"/>
                  </a:cubicBezTo>
                  <a:cubicBezTo>
                    <a:pt x="379" y="195"/>
                    <a:pt x="382" y="211"/>
                    <a:pt x="389" y="213"/>
                  </a:cubicBezTo>
                  <a:cubicBezTo>
                    <a:pt x="403" y="217"/>
                    <a:pt x="415" y="217"/>
                    <a:pt x="430" y="222"/>
                  </a:cubicBezTo>
                  <a:cubicBezTo>
                    <a:pt x="441" y="225"/>
                    <a:pt x="431" y="230"/>
                    <a:pt x="434" y="236"/>
                  </a:cubicBezTo>
                  <a:cubicBezTo>
                    <a:pt x="437" y="240"/>
                    <a:pt x="447" y="239"/>
                    <a:pt x="448" y="245"/>
                  </a:cubicBezTo>
                  <a:cubicBezTo>
                    <a:pt x="431" y="247"/>
                    <a:pt x="434" y="251"/>
                    <a:pt x="428" y="260"/>
                  </a:cubicBezTo>
                  <a:cubicBezTo>
                    <a:pt x="420" y="270"/>
                    <a:pt x="401" y="265"/>
                    <a:pt x="393" y="274"/>
                  </a:cubicBezTo>
                  <a:cubicBezTo>
                    <a:pt x="385" y="282"/>
                    <a:pt x="379" y="296"/>
                    <a:pt x="369" y="304"/>
                  </a:cubicBezTo>
                  <a:cubicBezTo>
                    <a:pt x="368" y="304"/>
                    <a:pt x="364" y="308"/>
                    <a:pt x="359" y="311"/>
                  </a:cubicBezTo>
                  <a:cubicBezTo>
                    <a:pt x="353" y="316"/>
                    <a:pt x="345" y="318"/>
                    <a:pt x="340" y="324"/>
                  </a:cubicBezTo>
                  <a:cubicBezTo>
                    <a:pt x="333" y="332"/>
                    <a:pt x="331" y="334"/>
                    <a:pt x="330" y="346"/>
                  </a:cubicBezTo>
                  <a:cubicBezTo>
                    <a:pt x="329" y="360"/>
                    <a:pt x="320" y="364"/>
                    <a:pt x="310" y="376"/>
                  </a:cubicBezTo>
                  <a:cubicBezTo>
                    <a:pt x="304" y="383"/>
                    <a:pt x="294" y="385"/>
                    <a:pt x="283" y="387"/>
                  </a:cubicBezTo>
                  <a:cubicBezTo>
                    <a:pt x="276" y="388"/>
                    <a:pt x="280" y="391"/>
                    <a:pt x="279" y="398"/>
                  </a:cubicBezTo>
                  <a:cubicBezTo>
                    <a:pt x="277" y="408"/>
                    <a:pt x="273" y="416"/>
                    <a:pt x="269" y="425"/>
                  </a:cubicBezTo>
                  <a:cubicBezTo>
                    <a:pt x="265" y="438"/>
                    <a:pt x="258" y="443"/>
                    <a:pt x="244" y="442"/>
                  </a:cubicBezTo>
                  <a:cubicBezTo>
                    <a:pt x="232" y="441"/>
                    <a:pt x="233" y="450"/>
                    <a:pt x="217" y="446"/>
                  </a:cubicBezTo>
                  <a:cubicBezTo>
                    <a:pt x="211" y="445"/>
                    <a:pt x="196" y="438"/>
                    <a:pt x="190" y="437"/>
                  </a:cubicBezTo>
                  <a:cubicBezTo>
                    <a:pt x="182" y="437"/>
                    <a:pt x="177" y="432"/>
                    <a:pt x="173" y="426"/>
                  </a:cubicBezTo>
                  <a:cubicBezTo>
                    <a:pt x="166" y="418"/>
                    <a:pt x="148" y="412"/>
                    <a:pt x="138" y="424"/>
                  </a:cubicBezTo>
                  <a:cubicBezTo>
                    <a:pt x="129" y="435"/>
                    <a:pt x="133" y="448"/>
                    <a:pt x="125" y="459"/>
                  </a:cubicBezTo>
                  <a:cubicBezTo>
                    <a:pt x="121" y="465"/>
                    <a:pt x="115" y="469"/>
                    <a:pt x="110" y="473"/>
                  </a:cubicBezTo>
                  <a:cubicBezTo>
                    <a:pt x="103" y="477"/>
                    <a:pt x="101" y="485"/>
                    <a:pt x="96" y="490"/>
                  </a:cubicBezTo>
                  <a:cubicBezTo>
                    <a:pt x="92" y="494"/>
                    <a:pt x="88" y="492"/>
                    <a:pt x="83" y="494"/>
                  </a:cubicBezTo>
                  <a:cubicBezTo>
                    <a:pt x="82" y="495"/>
                    <a:pt x="82" y="497"/>
                    <a:pt x="82" y="499"/>
                  </a:cubicBezTo>
                  <a:cubicBezTo>
                    <a:pt x="80" y="504"/>
                    <a:pt x="72" y="506"/>
                    <a:pt x="68" y="505"/>
                  </a:cubicBezTo>
                  <a:cubicBezTo>
                    <a:pt x="61" y="505"/>
                    <a:pt x="57" y="503"/>
                    <a:pt x="50" y="503"/>
                  </a:cubicBezTo>
                  <a:cubicBezTo>
                    <a:pt x="44" y="502"/>
                    <a:pt x="38" y="500"/>
                    <a:pt x="31" y="506"/>
                  </a:cubicBezTo>
                  <a:cubicBezTo>
                    <a:pt x="19" y="484"/>
                    <a:pt x="43" y="474"/>
                    <a:pt x="35" y="444"/>
                  </a:cubicBezTo>
                  <a:cubicBezTo>
                    <a:pt x="31" y="433"/>
                    <a:pt x="27" y="420"/>
                    <a:pt x="21" y="410"/>
                  </a:cubicBezTo>
                  <a:cubicBezTo>
                    <a:pt x="16" y="401"/>
                    <a:pt x="6" y="396"/>
                    <a:pt x="0" y="388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15" name="Freeform 53"/>
            <p:cNvSpPr>
              <a:spLocks/>
            </p:cNvSpPr>
            <p:nvPr/>
          </p:nvSpPr>
          <p:spPr bwMode="gray">
            <a:xfrm>
              <a:off x="5285915" y="2620200"/>
              <a:ext cx="319188" cy="415659"/>
            </a:xfrm>
            <a:custGeom>
              <a:avLst/>
              <a:gdLst>
                <a:gd name="T0" fmla="*/ 1 w 396"/>
                <a:gd name="T1" fmla="*/ 30 h 517"/>
                <a:gd name="T2" fmla="*/ 3 w 396"/>
                <a:gd name="T3" fmla="*/ 27 h 517"/>
                <a:gd name="T4" fmla="*/ 3 w 396"/>
                <a:gd name="T5" fmla="*/ 26 h 517"/>
                <a:gd name="T6" fmla="*/ 5 w 396"/>
                <a:gd name="T7" fmla="*/ 26 h 517"/>
                <a:gd name="T8" fmla="*/ 3 w 396"/>
                <a:gd name="T9" fmla="*/ 26 h 517"/>
                <a:gd name="T10" fmla="*/ 1 w 396"/>
                <a:gd name="T11" fmla="*/ 23 h 517"/>
                <a:gd name="T12" fmla="*/ 2 w 396"/>
                <a:gd name="T13" fmla="*/ 22 h 517"/>
                <a:gd name="T14" fmla="*/ 4 w 396"/>
                <a:gd name="T15" fmla="*/ 18 h 517"/>
                <a:gd name="T16" fmla="*/ 5 w 396"/>
                <a:gd name="T17" fmla="*/ 18 h 517"/>
                <a:gd name="T18" fmla="*/ 6 w 396"/>
                <a:gd name="T19" fmla="*/ 16 h 517"/>
                <a:gd name="T20" fmla="*/ 6 w 396"/>
                <a:gd name="T21" fmla="*/ 14 h 517"/>
                <a:gd name="T22" fmla="*/ 5 w 396"/>
                <a:gd name="T23" fmla="*/ 12 h 517"/>
                <a:gd name="T24" fmla="*/ 3 w 396"/>
                <a:gd name="T25" fmla="*/ 9 h 517"/>
                <a:gd name="T26" fmla="*/ 3 w 396"/>
                <a:gd name="T27" fmla="*/ 7 h 517"/>
                <a:gd name="T28" fmla="*/ 3 w 396"/>
                <a:gd name="T29" fmla="*/ 6 h 517"/>
                <a:gd name="T30" fmla="*/ 3 w 396"/>
                <a:gd name="T31" fmla="*/ 5 h 517"/>
                <a:gd name="T32" fmla="*/ 2 w 396"/>
                <a:gd name="T33" fmla="*/ 5 h 517"/>
                <a:gd name="T34" fmla="*/ 1 w 396"/>
                <a:gd name="T35" fmla="*/ 4 h 517"/>
                <a:gd name="T36" fmla="*/ 1 w 396"/>
                <a:gd name="T37" fmla="*/ 2 h 517"/>
                <a:gd name="T38" fmla="*/ 2 w 396"/>
                <a:gd name="T39" fmla="*/ 1 h 517"/>
                <a:gd name="T40" fmla="*/ 6 w 396"/>
                <a:gd name="T41" fmla="*/ 1 h 517"/>
                <a:gd name="T42" fmla="*/ 9 w 396"/>
                <a:gd name="T43" fmla="*/ 1 h 517"/>
                <a:gd name="T44" fmla="*/ 10 w 396"/>
                <a:gd name="T45" fmla="*/ 1 h 517"/>
                <a:gd name="T46" fmla="*/ 11 w 396"/>
                <a:gd name="T47" fmla="*/ 1 h 517"/>
                <a:gd name="T48" fmla="*/ 15 w 396"/>
                <a:gd name="T49" fmla="*/ 1 h 517"/>
                <a:gd name="T50" fmla="*/ 19 w 396"/>
                <a:gd name="T51" fmla="*/ 5 h 517"/>
                <a:gd name="T52" fmla="*/ 21 w 396"/>
                <a:gd name="T53" fmla="*/ 5 h 517"/>
                <a:gd name="T54" fmla="*/ 23 w 396"/>
                <a:gd name="T55" fmla="*/ 5 h 517"/>
                <a:gd name="T56" fmla="*/ 27 w 396"/>
                <a:gd name="T57" fmla="*/ 7 h 517"/>
                <a:gd name="T58" fmla="*/ 29 w 396"/>
                <a:gd name="T59" fmla="*/ 4 h 517"/>
                <a:gd name="T60" fmla="*/ 32 w 396"/>
                <a:gd name="T61" fmla="*/ 2 h 517"/>
                <a:gd name="T62" fmla="*/ 35 w 396"/>
                <a:gd name="T63" fmla="*/ 3 h 517"/>
                <a:gd name="T64" fmla="*/ 36 w 396"/>
                <a:gd name="T65" fmla="*/ 3 h 517"/>
                <a:gd name="T66" fmla="*/ 38 w 396"/>
                <a:gd name="T67" fmla="*/ 3 h 517"/>
                <a:gd name="T68" fmla="*/ 36 w 396"/>
                <a:gd name="T69" fmla="*/ 7 h 517"/>
                <a:gd name="T70" fmla="*/ 34 w 396"/>
                <a:gd name="T71" fmla="*/ 11 h 517"/>
                <a:gd name="T72" fmla="*/ 34 w 396"/>
                <a:gd name="T73" fmla="*/ 23 h 517"/>
                <a:gd name="T74" fmla="*/ 35 w 396"/>
                <a:gd name="T75" fmla="*/ 31 h 517"/>
                <a:gd name="T76" fmla="*/ 36 w 396"/>
                <a:gd name="T77" fmla="*/ 34 h 517"/>
                <a:gd name="T78" fmla="*/ 34 w 396"/>
                <a:gd name="T79" fmla="*/ 34 h 517"/>
                <a:gd name="T80" fmla="*/ 33 w 396"/>
                <a:gd name="T81" fmla="*/ 35 h 517"/>
                <a:gd name="T82" fmla="*/ 33 w 396"/>
                <a:gd name="T83" fmla="*/ 34 h 517"/>
                <a:gd name="T84" fmla="*/ 33 w 396"/>
                <a:gd name="T85" fmla="*/ 36 h 517"/>
                <a:gd name="T86" fmla="*/ 33 w 396"/>
                <a:gd name="T87" fmla="*/ 37 h 517"/>
                <a:gd name="T88" fmla="*/ 32 w 396"/>
                <a:gd name="T89" fmla="*/ 38 h 517"/>
                <a:gd name="T90" fmla="*/ 30 w 396"/>
                <a:gd name="T91" fmla="*/ 40 h 517"/>
                <a:gd name="T92" fmla="*/ 29 w 396"/>
                <a:gd name="T93" fmla="*/ 42 h 517"/>
                <a:gd name="T94" fmla="*/ 28 w 396"/>
                <a:gd name="T95" fmla="*/ 45 h 517"/>
                <a:gd name="T96" fmla="*/ 26 w 396"/>
                <a:gd name="T97" fmla="*/ 49 h 517"/>
                <a:gd name="T98" fmla="*/ 25 w 396"/>
                <a:gd name="T99" fmla="*/ 49 h 517"/>
                <a:gd name="T100" fmla="*/ 24 w 396"/>
                <a:gd name="T101" fmla="*/ 47 h 517"/>
                <a:gd name="T102" fmla="*/ 19 w 396"/>
                <a:gd name="T103" fmla="*/ 43 h 517"/>
                <a:gd name="T104" fmla="*/ 18 w 396"/>
                <a:gd name="T105" fmla="*/ 42 h 517"/>
                <a:gd name="T106" fmla="*/ 17 w 396"/>
                <a:gd name="T107" fmla="*/ 39 h 517"/>
                <a:gd name="T108" fmla="*/ 1 w 396"/>
                <a:gd name="T109" fmla="*/ 30 h 5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6"/>
                <a:gd name="T166" fmla="*/ 0 h 517"/>
                <a:gd name="T167" fmla="*/ 396 w 396"/>
                <a:gd name="T168" fmla="*/ 517 h 5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6" h="517">
                  <a:moveTo>
                    <a:pt x="15" y="316"/>
                  </a:moveTo>
                  <a:cubicBezTo>
                    <a:pt x="25" y="308"/>
                    <a:pt x="0" y="279"/>
                    <a:pt x="34" y="286"/>
                  </a:cubicBezTo>
                  <a:cubicBezTo>
                    <a:pt x="34" y="284"/>
                    <a:pt x="36" y="280"/>
                    <a:pt x="34" y="277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41" y="254"/>
                    <a:pt x="35" y="270"/>
                    <a:pt x="29" y="276"/>
                  </a:cubicBezTo>
                  <a:cubicBezTo>
                    <a:pt x="23" y="280"/>
                    <a:pt x="10" y="259"/>
                    <a:pt x="11" y="247"/>
                  </a:cubicBezTo>
                  <a:cubicBezTo>
                    <a:pt x="16" y="238"/>
                    <a:pt x="12" y="233"/>
                    <a:pt x="22" y="225"/>
                  </a:cubicBezTo>
                  <a:cubicBezTo>
                    <a:pt x="29" y="218"/>
                    <a:pt x="35" y="197"/>
                    <a:pt x="46" y="192"/>
                  </a:cubicBezTo>
                  <a:cubicBezTo>
                    <a:pt x="52" y="190"/>
                    <a:pt x="51" y="189"/>
                    <a:pt x="50" y="184"/>
                  </a:cubicBezTo>
                  <a:cubicBezTo>
                    <a:pt x="50" y="176"/>
                    <a:pt x="59" y="173"/>
                    <a:pt x="61" y="166"/>
                  </a:cubicBezTo>
                  <a:cubicBezTo>
                    <a:pt x="63" y="158"/>
                    <a:pt x="63" y="151"/>
                    <a:pt x="64" y="143"/>
                  </a:cubicBezTo>
                  <a:cubicBezTo>
                    <a:pt x="65" y="136"/>
                    <a:pt x="58" y="131"/>
                    <a:pt x="56" y="123"/>
                  </a:cubicBezTo>
                  <a:cubicBezTo>
                    <a:pt x="53" y="105"/>
                    <a:pt x="42" y="101"/>
                    <a:pt x="40" y="93"/>
                  </a:cubicBezTo>
                  <a:cubicBezTo>
                    <a:pt x="39" y="87"/>
                    <a:pt x="36" y="82"/>
                    <a:pt x="34" y="76"/>
                  </a:cubicBezTo>
                  <a:cubicBezTo>
                    <a:pt x="32" y="73"/>
                    <a:pt x="31" y="70"/>
                    <a:pt x="31" y="68"/>
                  </a:cubicBezTo>
                  <a:cubicBezTo>
                    <a:pt x="31" y="64"/>
                    <a:pt x="36" y="61"/>
                    <a:pt x="34" y="57"/>
                  </a:cubicBezTo>
                  <a:cubicBezTo>
                    <a:pt x="33" y="53"/>
                    <a:pt x="29" y="52"/>
                    <a:pt x="26" y="51"/>
                  </a:cubicBezTo>
                  <a:cubicBezTo>
                    <a:pt x="19" y="48"/>
                    <a:pt x="24" y="43"/>
                    <a:pt x="16" y="44"/>
                  </a:cubicBezTo>
                  <a:cubicBezTo>
                    <a:pt x="20" y="37"/>
                    <a:pt x="11" y="30"/>
                    <a:pt x="12" y="25"/>
                  </a:cubicBezTo>
                  <a:cubicBezTo>
                    <a:pt x="12" y="20"/>
                    <a:pt x="19" y="16"/>
                    <a:pt x="22" y="12"/>
                  </a:cubicBezTo>
                  <a:cubicBezTo>
                    <a:pt x="34" y="0"/>
                    <a:pt x="48" y="3"/>
                    <a:pt x="64" y="3"/>
                  </a:cubicBezTo>
                  <a:cubicBezTo>
                    <a:pt x="73" y="3"/>
                    <a:pt x="82" y="3"/>
                    <a:pt x="91" y="2"/>
                  </a:cubicBezTo>
                  <a:cubicBezTo>
                    <a:pt x="95" y="2"/>
                    <a:pt x="100" y="2"/>
                    <a:pt x="104" y="3"/>
                  </a:cubicBezTo>
                  <a:cubicBezTo>
                    <a:pt x="108" y="3"/>
                    <a:pt x="109" y="10"/>
                    <a:pt x="114" y="12"/>
                  </a:cubicBezTo>
                  <a:cubicBezTo>
                    <a:pt x="127" y="17"/>
                    <a:pt x="143" y="11"/>
                    <a:pt x="157" y="17"/>
                  </a:cubicBezTo>
                  <a:cubicBezTo>
                    <a:pt x="172" y="24"/>
                    <a:pt x="188" y="37"/>
                    <a:pt x="199" y="48"/>
                  </a:cubicBezTo>
                  <a:cubicBezTo>
                    <a:pt x="205" y="54"/>
                    <a:pt x="210" y="58"/>
                    <a:pt x="219" y="59"/>
                  </a:cubicBezTo>
                  <a:cubicBezTo>
                    <a:pt x="224" y="60"/>
                    <a:pt x="237" y="56"/>
                    <a:pt x="241" y="59"/>
                  </a:cubicBezTo>
                  <a:cubicBezTo>
                    <a:pt x="253" y="67"/>
                    <a:pt x="272" y="60"/>
                    <a:pt x="282" y="70"/>
                  </a:cubicBezTo>
                  <a:cubicBezTo>
                    <a:pt x="284" y="63"/>
                    <a:pt x="294" y="52"/>
                    <a:pt x="298" y="46"/>
                  </a:cubicBezTo>
                  <a:cubicBezTo>
                    <a:pt x="306" y="35"/>
                    <a:pt x="323" y="30"/>
                    <a:pt x="335" y="25"/>
                  </a:cubicBezTo>
                  <a:cubicBezTo>
                    <a:pt x="348" y="19"/>
                    <a:pt x="350" y="33"/>
                    <a:pt x="359" y="38"/>
                  </a:cubicBezTo>
                  <a:cubicBezTo>
                    <a:pt x="366" y="42"/>
                    <a:pt x="372" y="40"/>
                    <a:pt x="379" y="38"/>
                  </a:cubicBezTo>
                  <a:cubicBezTo>
                    <a:pt x="385" y="37"/>
                    <a:pt x="391" y="41"/>
                    <a:pt x="396" y="38"/>
                  </a:cubicBezTo>
                  <a:cubicBezTo>
                    <a:pt x="388" y="52"/>
                    <a:pt x="381" y="66"/>
                    <a:pt x="372" y="79"/>
                  </a:cubicBezTo>
                  <a:cubicBezTo>
                    <a:pt x="362" y="91"/>
                    <a:pt x="353" y="99"/>
                    <a:pt x="353" y="116"/>
                  </a:cubicBezTo>
                  <a:cubicBezTo>
                    <a:pt x="353" y="157"/>
                    <a:pt x="353" y="198"/>
                    <a:pt x="353" y="239"/>
                  </a:cubicBezTo>
                  <a:cubicBezTo>
                    <a:pt x="353" y="270"/>
                    <a:pt x="347" y="300"/>
                    <a:pt x="368" y="325"/>
                  </a:cubicBezTo>
                  <a:cubicBezTo>
                    <a:pt x="375" y="333"/>
                    <a:pt x="385" y="344"/>
                    <a:pt x="378" y="355"/>
                  </a:cubicBezTo>
                  <a:cubicBezTo>
                    <a:pt x="373" y="362"/>
                    <a:pt x="360" y="374"/>
                    <a:pt x="352" y="367"/>
                  </a:cubicBezTo>
                  <a:cubicBezTo>
                    <a:pt x="351" y="368"/>
                    <a:pt x="350" y="370"/>
                    <a:pt x="350" y="372"/>
                  </a:cubicBezTo>
                  <a:cubicBezTo>
                    <a:pt x="348" y="370"/>
                    <a:pt x="347" y="368"/>
                    <a:pt x="346" y="367"/>
                  </a:cubicBezTo>
                  <a:cubicBezTo>
                    <a:pt x="348" y="372"/>
                    <a:pt x="354" y="381"/>
                    <a:pt x="349" y="386"/>
                  </a:cubicBezTo>
                  <a:cubicBezTo>
                    <a:pt x="348" y="373"/>
                    <a:pt x="343" y="388"/>
                    <a:pt x="342" y="391"/>
                  </a:cubicBezTo>
                  <a:cubicBezTo>
                    <a:pt x="339" y="396"/>
                    <a:pt x="334" y="398"/>
                    <a:pt x="328" y="398"/>
                  </a:cubicBezTo>
                  <a:cubicBezTo>
                    <a:pt x="316" y="400"/>
                    <a:pt x="311" y="411"/>
                    <a:pt x="315" y="422"/>
                  </a:cubicBezTo>
                  <a:cubicBezTo>
                    <a:pt x="317" y="427"/>
                    <a:pt x="308" y="441"/>
                    <a:pt x="304" y="443"/>
                  </a:cubicBezTo>
                  <a:cubicBezTo>
                    <a:pt x="298" y="448"/>
                    <a:pt x="293" y="482"/>
                    <a:pt x="286" y="479"/>
                  </a:cubicBezTo>
                  <a:cubicBezTo>
                    <a:pt x="289" y="493"/>
                    <a:pt x="276" y="502"/>
                    <a:pt x="274" y="514"/>
                  </a:cubicBezTo>
                  <a:cubicBezTo>
                    <a:pt x="268" y="510"/>
                    <a:pt x="269" y="517"/>
                    <a:pt x="264" y="516"/>
                  </a:cubicBezTo>
                  <a:cubicBezTo>
                    <a:pt x="259" y="514"/>
                    <a:pt x="252" y="505"/>
                    <a:pt x="247" y="501"/>
                  </a:cubicBezTo>
                  <a:cubicBezTo>
                    <a:pt x="228" y="487"/>
                    <a:pt x="204" y="471"/>
                    <a:pt x="192" y="455"/>
                  </a:cubicBezTo>
                  <a:cubicBezTo>
                    <a:pt x="189" y="451"/>
                    <a:pt x="183" y="450"/>
                    <a:pt x="190" y="443"/>
                  </a:cubicBezTo>
                  <a:cubicBezTo>
                    <a:pt x="199" y="433"/>
                    <a:pt x="183" y="420"/>
                    <a:pt x="175" y="415"/>
                  </a:cubicBezTo>
                  <a:cubicBezTo>
                    <a:pt x="15" y="315"/>
                    <a:pt x="15" y="315"/>
                    <a:pt x="15" y="315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16" name="Freeform 54"/>
            <p:cNvSpPr>
              <a:spLocks/>
            </p:cNvSpPr>
            <p:nvPr/>
          </p:nvSpPr>
          <p:spPr bwMode="gray">
            <a:xfrm>
              <a:off x="3443438" y="2380809"/>
              <a:ext cx="121482" cy="140538"/>
            </a:xfrm>
            <a:custGeom>
              <a:avLst/>
              <a:gdLst>
                <a:gd name="T0" fmla="*/ 1 w 151"/>
                <a:gd name="T1" fmla="*/ 5 h 174"/>
                <a:gd name="T2" fmla="*/ 1 w 151"/>
                <a:gd name="T3" fmla="*/ 5 h 174"/>
                <a:gd name="T4" fmla="*/ 2 w 151"/>
                <a:gd name="T5" fmla="*/ 4 h 174"/>
                <a:gd name="T6" fmla="*/ 4 w 151"/>
                <a:gd name="T7" fmla="*/ 1 h 174"/>
                <a:gd name="T8" fmla="*/ 6 w 151"/>
                <a:gd name="T9" fmla="*/ 1 h 174"/>
                <a:gd name="T10" fmla="*/ 10 w 151"/>
                <a:gd name="T11" fmla="*/ 1 h 174"/>
                <a:gd name="T12" fmla="*/ 11 w 151"/>
                <a:gd name="T13" fmla="*/ 3 h 174"/>
                <a:gd name="T14" fmla="*/ 12 w 151"/>
                <a:gd name="T15" fmla="*/ 4 h 174"/>
                <a:gd name="T16" fmla="*/ 12 w 151"/>
                <a:gd name="T17" fmla="*/ 5 h 174"/>
                <a:gd name="T18" fmla="*/ 13 w 151"/>
                <a:gd name="T19" fmla="*/ 5 h 174"/>
                <a:gd name="T20" fmla="*/ 14 w 151"/>
                <a:gd name="T21" fmla="*/ 7 h 174"/>
                <a:gd name="T22" fmla="*/ 12 w 151"/>
                <a:gd name="T23" fmla="*/ 9 h 174"/>
                <a:gd name="T24" fmla="*/ 14 w 151"/>
                <a:gd name="T25" fmla="*/ 9 h 174"/>
                <a:gd name="T26" fmla="*/ 14 w 151"/>
                <a:gd name="T27" fmla="*/ 9 h 174"/>
                <a:gd name="T28" fmla="*/ 13 w 151"/>
                <a:gd name="T29" fmla="*/ 12 h 174"/>
                <a:gd name="T30" fmla="*/ 12 w 151"/>
                <a:gd name="T31" fmla="*/ 13 h 174"/>
                <a:gd name="T32" fmla="*/ 10 w 151"/>
                <a:gd name="T33" fmla="*/ 14 h 174"/>
                <a:gd name="T34" fmla="*/ 9 w 151"/>
                <a:gd name="T35" fmla="*/ 17 h 174"/>
                <a:gd name="T36" fmla="*/ 4 w 151"/>
                <a:gd name="T37" fmla="*/ 14 h 174"/>
                <a:gd name="T38" fmla="*/ 4 w 151"/>
                <a:gd name="T39" fmla="*/ 14 h 174"/>
                <a:gd name="T40" fmla="*/ 5 w 151"/>
                <a:gd name="T41" fmla="*/ 13 h 174"/>
                <a:gd name="T42" fmla="*/ 4 w 151"/>
                <a:gd name="T43" fmla="*/ 12 h 174"/>
                <a:gd name="T44" fmla="*/ 2 w 151"/>
                <a:gd name="T45" fmla="*/ 12 h 174"/>
                <a:gd name="T46" fmla="*/ 1 w 151"/>
                <a:gd name="T47" fmla="*/ 9 h 174"/>
                <a:gd name="T48" fmla="*/ 1 w 151"/>
                <a:gd name="T49" fmla="*/ 8 h 174"/>
                <a:gd name="T50" fmla="*/ 1 w 151"/>
                <a:gd name="T51" fmla="*/ 9 h 174"/>
                <a:gd name="T52" fmla="*/ 2 w 151"/>
                <a:gd name="T53" fmla="*/ 8 h 174"/>
                <a:gd name="T54" fmla="*/ 2 w 151"/>
                <a:gd name="T55" fmla="*/ 7 h 174"/>
                <a:gd name="T56" fmla="*/ 1 w 151"/>
                <a:gd name="T57" fmla="*/ 7 h 174"/>
                <a:gd name="T58" fmla="*/ 1 w 151"/>
                <a:gd name="T59" fmla="*/ 8 h 174"/>
                <a:gd name="T60" fmla="*/ 1 w 151"/>
                <a:gd name="T61" fmla="*/ 6 h 174"/>
                <a:gd name="T62" fmla="*/ 1 w 151"/>
                <a:gd name="T63" fmla="*/ 5 h 1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1"/>
                <a:gd name="T97" fmla="*/ 0 h 174"/>
                <a:gd name="T98" fmla="*/ 151 w 151"/>
                <a:gd name="T99" fmla="*/ 174 h 1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1" h="174">
                  <a:moveTo>
                    <a:pt x="2" y="56"/>
                  </a:moveTo>
                  <a:cubicBezTo>
                    <a:pt x="6" y="53"/>
                    <a:pt x="11" y="56"/>
                    <a:pt x="16" y="53"/>
                  </a:cubicBezTo>
                  <a:cubicBezTo>
                    <a:pt x="20" y="51"/>
                    <a:pt x="19" y="43"/>
                    <a:pt x="24" y="42"/>
                  </a:cubicBezTo>
                  <a:cubicBezTo>
                    <a:pt x="33" y="39"/>
                    <a:pt x="38" y="23"/>
                    <a:pt x="41" y="15"/>
                  </a:cubicBezTo>
                  <a:cubicBezTo>
                    <a:pt x="45" y="3"/>
                    <a:pt x="58" y="12"/>
                    <a:pt x="68" y="6"/>
                  </a:cubicBezTo>
                  <a:cubicBezTo>
                    <a:pt x="76" y="1"/>
                    <a:pt x="98" y="0"/>
                    <a:pt x="106" y="6"/>
                  </a:cubicBezTo>
                  <a:cubicBezTo>
                    <a:pt x="113" y="12"/>
                    <a:pt x="117" y="21"/>
                    <a:pt x="122" y="29"/>
                  </a:cubicBezTo>
                  <a:cubicBezTo>
                    <a:pt x="124" y="33"/>
                    <a:pt x="127" y="37"/>
                    <a:pt x="129" y="42"/>
                  </a:cubicBezTo>
                  <a:cubicBezTo>
                    <a:pt x="130" y="45"/>
                    <a:pt x="127" y="49"/>
                    <a:pt x="129" y="52"/>
                  </a:cubicBezTo>
                  <a:cubicBezTo>
                    <a:pt x="132" y="54"/>
                    <a:pt x="135" y="54"/>
                    <a:pt x="135" y="59"/>
                  </a:cubicBezTo>
                  <a:cubicBezTo>
                    <a:pt x="135" y="63"/>
                    <a:pt x="134" y="69"/>
                    <a:pt x="137" y="72"/>
                  </a:cubicBezTo>
                  <a:cubicBezTo>
                    <a:pt x="141" y="77"/>
                    <a:pt x="127" y="91"/>
                    <a:pt x="128" y="98"/>
                  </a:cubicBezTo>
                  <a:cubicBezTo>
                    <a:pt x="129" y="96"/>
                    <a:pt x="139" y="91"/>
                    <a:pt x="142" y="89"/>
                  </a:cubicBezTo>
                  <a:cubicBezTo>
                    <a:pt x="151" y="83"/>
                    <a:pt x="150" y="91"/>
                    <a:pt x="147" y="98"/>
                  </a:cubicBezTo>
                  <a:cubicBezTo>
                    <a:pt x="145" y="106"/>
                    <a:pt x="133" y="104"/>
                    <a:pt x="132" y="116"/>
                  </a:cubicBezTo>
                  <a:cubicBezTo>
                    <a:pt x="131" y="127"/>
                    <a:pt x="130" y="127"/>
                    <a:pt x="124" y="133"/>
                  </a:cubicBezTo>
                  <a:cubicBezTo>
                    <a:pt x="119" y="139"/>
                    <a:pt x="114" y="144"/>
                    <a:pt x="107" y="149"/>
                  </a:cubicBezTo>
                  <a:cubicBezTo>
                    <a:pt x="98" y="156"/>
                    <a:pt x="93" y="174"/>
                    <a:pt x="89" y="172"/>
                  </a:cubicBezTo>
                  <a:cubicBezTo>
                    <a:pt x="85" y="171"/>
                    <a:pt x="47" y="151"/>
                    <a:pt x="41" y="146"/>
                  </a:cubicBezTo>
                  <a:cubicBezTo>
                    <a:pt x="52" y="149"/>
                    <a:pt x="44" y="144"/>
                    <a:pt x="41" y="142"/>
                  </a:cubicBezTo>
                  <a:cubicBezTo>
                    <a:pt x="45" y="139"/>
                    <a:pt x="51" y="139"/>
                    <a:pt x="55" y="135"/>
                  </a:cubicBezTo>
                  <a:cubicBezTo>
                    <a:pt x="47" y="137"/>
                    <a:pt x="34" y="138"/>
                    <a:pt x="41" y="125"/>
                  </a:cubicBezTo>
                  <a:cubicBezTo>
                    <a:pt x="36" y="138"/>
                    <a:pt x="29" y="124"/>
                    <a:pt x="24" y="124"/>
                  </a:cubicBezTo>
                  <a:cubicBezTo>
                    <a:pt x="21" y="125"/>
                    <a:pt x="18" y="102"/>
                    <a:pt x="18" y="100"/>
                  </a:cubicBezTo>
                  <a:cubicBezTo>
                    <a:pt x="11" y="101"/>
                    <a:pt x="0" y="95"/>
                    <a:pt x="5" y="86"/>
                  </a:cubicBezTo>
                  <a:cubicBezTo>
                    <a:pt x="8" y="89"/>
                    <a:pt x="11" y="91"/>
                    <a:pt x="14" y="93"/>
                  </a:cubicBezTo>
                  <a:cubicBezTo>
                    <a:pt x="6" y="89"/>
                    <a:pt x="18" y="82"/>
                    <a:pt x="23" y="82"/>
                  </a:cubicBezTo>
                  <a:cubicBezTo>
                    <a:pt x="21" y="79"/>
                    <a:pt x="22" y="80"/>
                    <a:pt x="22" y="76"/>
                  </a:cubicBezTo>
                  <a:cubicBezTo>
                    <a:pt x="18" y="85"/>
                    <a:pt x="14" y="80"/>
                    <a:pt x="9" y="77"/>
                  </a:cubicBezTo>
                  <a:cubicBezTo>
                    <a:pt x="8" y="79"/>
                    <a:pt x="8" y="80"/>
                    <a:pt x="7" y="82"/>
                  </a:cubicBezTo>
                  <a:cubicBezTo>
                    <a:pt x="1" y="72"/>
                    <a:pt x="6" y="68"/>
                    <a:pt x="15" y="66"/>
                  </a:cubicBezTo>
                  <a:cubicBezTo>
                    <a:pt x="11" y="62"/>
                    <a:pt x="5" y="62"/>
                    <a:pt x="2" y="56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17" name="Freeform 55"/>
            <p:cNvSpPr>
              <a:spLocks/>
            </p:cNvSpPr>
            <p:nvPr/>
          </p:nvSpPr>
          <p:spPr bwMode="gray">
            <a:xfrm>
              <a:off x="3491078" y="1716231"/>
              <a:ext cx="645522" cy="661005"/>
            </a:xfrm>
            <a:custGeom>
              <a:avLst/>
              <a:gdLst>
                <a:gd name="T0" fmla="*/ 2 w 802"/>
                <a:gd name="T1" fmla="*/ 53 h 821"/>
                <a:gd name="T2" fmla="*/ 6 w 802"/>
                <a:gd name="T3" fmla="*/ 52 h 821"/>
                <a:gd name="T4" fmla="*/ 14 w 802"/>
                <a:gd name="T5" fmla="*/ 49 h 821"/>
                <a:gd name="T6" fmla="*/ 28 w 802"/>
                <a:gd name="T7" fmla="*/ 50 h 821"/>
                <a:gd name="T8" fmla="*/ 32 w 802"/>
                <a:gd name="T9" fmla="*/ 48 h 821"/>
                <a:gd name="T10" fmla="*/ 30 w 802"/>
                <a:gd name="T11" fmla="*/ 43 h 821"/>
                <a:gd name="T12" fmla="*/ 36 w 802"/>
                <a:gd name="T13" fmla="*/ 0 h 821"/>
                <a:gd name="T14" fmla="*/ 62 w 802"/>
                <a:gd name="T15" fmla="*/ 22 h 821"/>
                <a:gd name="T16" fmla="*/ 64 w 802"/>
                <a:gd name="T17" fmla="*/ 23 h 821"/>
                <a:gd name="T18" fmla="*/ 66 w 802"/>
                <a:gd name="T19" fmla="*/ 25 h 821"/>
                <a:gd name="T20" fmla="*/ 68 w 802"/>
                <a:gd name="T21" fmla="*/ 26 h 821"/>
                <a:gd name="T22" fmla="*/ 71 w 802"/>
                <a:gd name="T23" fmla="*/ 30 h 821"/>
                <a:gd name="T24" fmla="*/ 76 w 802"/>
                <a:gd name="T25" fmla="*/ 30 h 821"/>
                <a:gd name="T26" fmla="*/ 76 w 802"/>
                <a:gd name="T27" fmla="*/ 45 h 821"/>
                <a:gd name="T28" fmla="*/ 74 w 802"/>
                <a:gd name="T29" fmla="*/ 49 h 821"/>
                <a:gd name="T30" fmla="*/ 72 w 802"/>
                <a:gd name="T31" fmla="*/ 51 h 821"/>
                <a:gd name="T32" fmla="*/ 64 w 802"/>
                <a:gd name="T33" fmla="*/ 51 h 821"/>
                <a:gd name="T34" fmla="*/ 59 w 802"/>
                <a:gd name="T35" fmla="*/ 53 h 821"/>
                <a:gd name="T36" fmla="*/ 57 w 802"/>
                <a:gd name="T37" fmla="*/ 53 h 821"/>
                <a:gd name="T38" fmla="*/ 54 w 802"/>
                <a:gd name="T39" fmla="*/ 53 h 821"/>
                <a:gd name="T40" fmla="*/ 50 w 802"/>
                <a:gd name="T41" fmla="*/ 54 h 821"/>
                <a:gd name="T42" fmla="*/ 46 w 802"/>
                <a:gd name="T43" fmla="*/ 57 h 821"/>
                <a:gd name="T44" fmla="*/ 43 w 802"/>
                <a:gd name="T45" fmla="*/ 59 h 821"/>
                <a:gd name="T46" fmla="*/ 41 w 802"/>
                <a:gd name="T47" fmla="*/ 59 h 821"/>
                <a:gd name="T48" fmla="*/ 41 w 802"/>
                <a:gd name="T49" fmla="*/ 62 h 821"/>
                <a:gd name="T50" fmla="*/ 36 w 802"/>
                <a:gd name="T51" fmla="*/ 63 h 821"/>
                <a:gd name="T52" fmla="*/ 36 w 802"/>
                <a:gd name="T53" fmla="*/ 65 h 821"/>
                <a:gd name="T54" fmla="*/ 33 w 802"/>
                <a:gd name="T55" fmla="*/ 68 h 821"/>
                <a:gd name="T56" fmla="*/ 32 w 802"/>
                <a:gd name="T57" fmla="*/ 70 h 821"/>
                <a:gd name="T58" fmla="*/ 31 w 802"/>
                <a:gd name="T59" fmla="*/ 74 h 821"/>
                <a:gd name="T60" fmla="*/ 29 w 802"/>
                <a:gd name="T61" fmla="*/ 77 h 821"/>
                <a:gd name="T62" fmla="*/ 27 w 802"/>
                <a:gd name="T63" fmla="*/ 75 h 821"/>
                <a:gd name="T64" fmla="*/ 25 w 802"/>
                <a:gd name="T65" fmla="*/ 76 h 821"/>
                <a:gd name="T66" fmla="*/ 24 w 802"/>
                <a:gd name="T67" fmla="*/ 78 h 821"/>
                <a:gd name="T68" fmla="*/ 20 w 802"/>
                <a:gd name="T69" fmla="*/ 77 h 821"/>
                <a:gd name="T70" fmla="*/ 18 w 802"/>
                <a:gd name="T71" fmla="*/ 76 h 821"/>
                <a:gd name="T72" fmla="*/ 16 w 802"/>
                <a:gd name="T73" fmla="*/ 74 h 821"/>
                <a:gd name="T74" fmla="*/ 16 w 802"/>
                <a:gd name="T75" fmla="*/ 70 h 821"/>
                <a:gd name="T76" fmla="*/ 15 w 802"/>
                <a:gd name="T77" fmla="*/ 68 h 821"/>
                <a:gd name="T78" fmla="*/ 14 w 802"/>
                <a:gd name="T79" fmla="*/ 66 h 821"/>
                <a:gd name="T80" fmla="*/ 11 w 802"/>
                <a:gd name="T81" fmla="*/ 68 h 821"/>
                <a:gd name="T82" fmla="*/ 7 w 802"/>
                <a:gd name="T83" fmla="*/ 68 h 821"/>
                <a:gd name="T84" fmla="*/ 3 w 802"/>
                <a:gd name="T85" fmla="*/ 68 h 821"/>
                <a:gd name="T86" fmla="*/ 3 w 802"/>
                <a:gd name="T87" fmla="*/ 64 h 821"/>
                <a:gd name="T88" fmla="*/ 1 w 802"/>
                <a:gd name="T89" fmla="*/ 60 h 821"/>
                <a:gd name="T90" fmla="*/ 1 w 802"/>
                <a:gd name="T91" fmla="*/ 55 h 821"/>
                <a:gd name="T92" fmla="*/ 0 w 802"/>
                <a:gd name="T93" fmla="*/ 54 h 8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02"/>
                <a:gd name="T142" fmla="*/ 0 h 821"/>
                <a:gd name="T143" fmla="*/ 802 w 802"/>
                <a:gd name="T144" fmla="*/ 821 h 82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2" h="821">
                  <a:moveTo>
                    <a:pt x="0" y="565"/>
                  </a:moveTo>
                  <a:cubicBezTo>
                    <a:pt x="8" y="563"/>
                    <a:pt x="12" y="568"/>
                    <a:pt x="19" y="559"/>
                  </a:cubicBezTo>
                  <a:cubicBezTo>
                    <a:pt x="25" y="551"/>
                    <a:pt x="23" y="535"/>
                    <a:pt x="25" y="525"/>
                  </a:cubicBezTo>
                  <a:cubicBezTo>
                    <a:pt x="32" y="504"/>
                    <a:pt x="62" y="540"/>
                    <a:pt x="65" y="546"/>
                  </a:cubicBezTo>
                  <a:cubicBezTo>
                    <a:pt x="71" y="531"/>
                    <a:pt x="80" y="522"/>
                    <a:pt x="98" y="529"/>
                  </a:cubicBezTo>
                  <a:cubicBezTo>
                    <a:pt x="110" y="534"/>
                    <a:pt x="135" y="533"/>
                    <a:pt x="138" y="517"/>
                  </a:cubicBezTo>
                  <a:cubicBezTo>
                    <a:pt x="145" y="533"/>
                    <a:pt x="178" y="526"/>
                    <a:pt x="191" y="525"/>
                  </a:cubicBezTo>
                  <a:cubicBezTo>
                    <a:pt x="223" y="523"/>
                    <a:pt x="256" y="524"/>
                    <a:pt x="288" y="524"/>
                  </a:cubicBezTo>
                  <a:cubicBezTo>
                    <a:pt x="299" y="524"/>
                    <a:pt x="313" y="523"/>
                    <a:pt x="324" y="524"/>
                  </a:cubicBezTo>
                  <a:cubicBezTo>
                    <a:pt x="332" y="525"/>
                    <a:pt x="330" y="511"/>
                    <a:pt x="331" y="504"/>
                  </a:cubicBezTo>
                  <a:cubicBezTo>
                    <a:pt x="332" y="496"/>
                    <a:pt x="339" y="481"/>
                    <a:pt x="331" y="476"/>
                  </a:cubicBezTo>
                  <a:cubicBezTo>
                    <a:pt x="317" y="467"/>
                    <a:pt x="321" y="459"/>
                    <a:pt x="321" y="447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66"/>
                    <a:pt x="541" y="131"/>
                    <a:pt x="624" y="196"/>
                  </a:cubicBezTo>
                  <a:cubicBezTo>
                    <a:pt x="634" y="203"/>
                    <a:pt x="652" y="210"/>
                    <a:pt x="651" y="225"/>
                  </a:cubicBezTo>
                  <a:cubicBezTo>
                    <a:pt x="650" y="230"/>
                    <a:pt x="650" y="234"/>
                    <a:pt x="658" y="237"/>
                  </a:cubicBezTo>
                  <a:cubicBezTo>
                    <a:pt x="662" y="239"/>
                    <a:pt x="667" y="240"/>
                    <a:pt x="670" y="243"/>
                  </a:cubicBezTo>
                  <a:cubicBezTo>
                    <a:pt x="676" y="246"/>
                    <a:pt x="675" y="253"/>
                    <a:pt x="680" y="258"/>
                  </a:cubicBezTo>
                  <a:cubicBezTo>
                    <a:pt x="684" y="262"/>
                    <a:pt x="689" y="263"/>
                    <a:pt x="694" y="264"/>
                  </a:cubicBezTo>
                  <a:cubicBezTo>
                    <a:pt x="698" y="265"/>
                    <a:pt x="695" y="260"/>
                    <a:pt x="703" y="264"/>
                  </a:cubicBezTo>
                  <a:cubicBezTo>
                    <a:pt x="708" y="266"/>
                    <a:pt x="710" y="273"/>
                    <a:pt x="716" y="275"/>
                  </a:cubicBezTo>
                  <a:cubicBezTo>
                    <a:pt x="726" y="278"/>
                    <a:pt x="738" y="279"/>
                    <a:pt x="747" y="284"/>
                  </a:cubicBezTo>
                  <a:cubicBezTo>
                    <a:pt x="753" y="288"/>
                    <a:pt x="752" y="306"/>
                    <a:pt x="749" y="312"/>
                  </a:cubicBezTo>
                  <a:cubicBezTo>
                    <a:pt x="745" y="320"/>
                    <a:pt x="740" y="328"/>
                    <a:pt x="753" y="330"/>
                  </a:cubicBezTo>
                  <a:cubicBezTo>
                    <a:pt x="768" y="332"/>
                    <a:pt x="784" y="325"/>
                    <a:pt x="798" y="323"/>
                  </a:cubicBezTo>
                  <a:cubicBezTo>
                    <a:pt x="796" y="362"/>
                    <a:pt x="802" y="404"/>
                    <a:pt x="797" y="443"/>
                  </a:cubicBezTo>
                  <a:cubicBezTo>
                    <a:pt x="796" y="447"/>
                    <a:pt x="798" y="450"/>
                    <a:pt x="794" y="471"/>
                  </a:cubicBezTo>
                  <a:cubicBezTo>
                    <a:pt x="793" y="478"/>
                    <a:pt x="796" y="469"/>
                    <a:pt x="786" y="490"/>
                  </a:cubicBezTo>
                  <a:cubicBezTo>
                    <a:pt x="783" y="496"/>
                    <a:pt x="783" y="504"/>
                    <a:pt x="780" y="510"/>
                  </a:cubicBezTo>
                  <a:cubicBezTo>
                    <a:pt x="778" y="516"/>
                    <a:pt x="772" y="518"/>
                    <a:pt x="767" y="522"/>
                  </a:cubicBezTo>
                  <a:cubicBezTo>
                    <a:pt x="761" y="527"/>
                    <a:pt x="765" y="533"/>
                    <a:pt x="756" y="532"/>
                  </a:cubicBezTo>
                  <a:cubicBezTo>
                    <a:pt x="754" y="531"/>
                    <a:pt x="738" y="527"/>
                    <a:pt x="737" y="530"/>
                  </a:cubicBezTo>
                  <a:cubicBezTo>
                    <a:pt x="735" y="537"/>
                    <a:pt x="683" y="535"/>
                    <a:pt x="675" y="535"/>
                  </a:cubicBezTo>
                  <a:cubicBezTo>
                    <a:pt x="655" y="537"/>
                    <a:pt x="656" y="535"/>
                    <a:pt x="642" y="550"/>
                  </a:cubicBezTo>
                  <a:cubicBezTo>
                    <a:pt x="638" y="554"/>
                    <a:pt x="629" y="556"/>
                    <a:pt x="623" y="555"/>
                  </a:cubicBezTo>
                  <a:cubicBezTo>
                    <a:pt x="620" y="554"/>
                    <a:pt x="612" y="554"/>
                    <a:pt x="608" y="554"/>
                  </a:cubicBezTo>
                  <a:cubicBezTo>
                    <a:pt x="602" y="554"/>
                    <a:pt x="602" y="549"/>
                    <a:pt x="602" y="557"/>
                  </a:cubicBezTo>
                  <a:cubicBezTo>
                    <a:pt x="598" y="555"/>
                    <a:pt x="593" y="553"/>
                    <a:pt x="589" y="551"/>
                  </a:cubicBezTo>
                  <a:cubicBezTo>
                    <a:pt x="578" y="547"/>
                    <a:pt x="575" y="554"/>
                    <a:pt x="571" y="551"/>
                  </a:cubicBezTo>
                  <a:cubicBezTo>
                    <a:pt x="567" y="548"/>
                    <a:pt x="560" y="544"/>
                    <a:pt x="551" y="552"/>
                  </a:cubicBezTo>
                  <a:cubicBezTo>
                    <a:pt x="542" y="561"/>
                    <a:pt x="528" y="568"/>
                    <a:pt x="523" y="571"/>
                  </a:cubicBezTo>
                  <a:cubicBezTo>
                    <a:pt x="514" y="577"/>
                    <a:pt x="507" y="582"/>
                    <a:pt x="498" y="584"/>
                  </a:cubicBezTo>
                  <a:cubicBezTo>
                    <a:pt x="490" y="586"/>
                    <a:pt x="497" y="602"/>
                    <a:pt x="485" y="597"/>
                  </a:cubicBezTo>
                  <a:cubicBezTo>
                    <a:pt x="479" y="594"/>
                    <a:pt x="472" y="590"/>
                    <a:pt x="465" y="595"/>
                  </a:cubicBezTo>
                  <a:cubicBezTo>
                    <a:pt x="459" y="600"/>
                    <a:pt x="455" y="607"/>
                    <a:pt x="453" y="614"/>
                  </a:cubicBezTo>
                  <a:cubicBezTo>
                    <a:pt x="452" y="618"/>
                    <a:pt x="450" y="624"/>
                    <a:pt x="448" y="628"/>
                  </a:cubicBezTo>
                  <a:cubicBezTo>
                    <a:pt x="447" y="627"/>
                    <a:pt x="436" y="625"/>
                    <a:pt x="432" y="624"/>
                  </a:cubicBezTo>
                  <a:cubicBezTo>
                    <a:pt x="436" y="630"/>
                    <a:pt x="432" y="640"/>
                    <a:pt x="433" y="647"/>
                  </a:cubicBezTo>
                  <a:cubicBezTo>
                    <a:pt x="427" y="647"/>
                    <a:pt x="422" y="646"/>
                    <a:pt x="424" y="653"/>
                  </a:cubicBezTo>
                  <a:cubicBezTo>
                    <a:pt x="417" y="653"/>
                    <a:pt x="398" y="643"/>
                    <a:pt x="398" y="635"/>
                  </a:cubicBezTo>
                  <a:cubicBezTo>
                    <a:pt x="386" y="664"/>
                    <a:pt x="377" y="650"/>
                    <a:pt x="383" y="661"/>
                  </a:cubicBezTo>
                  <a:cubicBezTo>
                    <a:pt x="387" y="666"/>
                    <a:pt x="387" y="671"/>
                    <a:pt x="386" y="676"/>
                  </a:cubicBezTo>
                  <a:cubicBezTo>
                    <a:pt x="385" y="678"/>
                    <a:pt x="371" y="675"/>
                    <a:pt x="374" y="681"/>
                  </a:cubicBezTo>
                  <a:cubicBezTo>
                    <a:pt x="381" y="692"/>
                    <a:pt x="378" y="704"/>
                    <a:pt x="365" y="715"/>
                  </a:cubicBezTo>
                  <a:cubicBezTo>
                    <a:pt x="359" y="720"/>
                    <a:pt x="352" y="718"/>
                    <a:pt x="345" y="719"/>
                  </a:cubicBezTo>
                  <a:cubicBezTo>
                    <a:pt x="339" y="720"/>
                    <a:pt x="335" y="728"/>
                    <a:pt x="328" y="727"/>
                  </a:cubicBezTo>
                  <a:cubicBezTo>
                    <a:pt x="340" y="730"/>
                    <a:pt x="331" y="737"/>
                    <a:pt x="335" y="739"/>
                  </a:cubicBezTo>
                  <a:cubicBezTo>
                    <a:pt x="342" y="743"/>
                    <a:pt x="336" y="760"/>
                    <a:pt x="332" y="766"/>
                  </a:cubicBezTo>
                  <a:cubicBezTo>
                    <a:pt x="331" y="768"/>
                    <a:pt x="324" y="769"/>
                    <a:pt x="325" y="771"/>
                  </a:cubicBezTo>
                  <a:cubicBezTo>
                    <a:pt x="327" y="780"/>
                    <a:pt x="328" y="792"/>
                    <a:pt x="321" y="801"/>
                  </a:cubicBezTo>
                  <a:cubicBezTo>
                    <a:pt x="319" y="805"/>
                    <a:pt x="311" y="804"/>
                    <a:pt x="307" y="805"/>
                  </a:cubicBezTo>
                  <a:cubicBezTo>
                    <a:pt x="299" y="808"/>
                    <a:pt x="303" y="818"/>
                    <a:pt x="293" y="817"/>
                  </a:cubicBezTo>
                  <a:cubicBezTo>
                    <a:pt x="282" y="816"/>
                    <a:pt x="290" y="794"/>
                    <a:pt x="286" y="787"/>
                  </a:cubicBezTo>
                  <a:cubicBezTo>
                    <a:pt x="282" y="789"/>
                    <a:pt x="281" y="797"/>
                    <a:pt x="277" y="798"/>
                  </a:cubicBezTo>
                  <a:cubicBezTo>
                    <a:pt x="272" y="799"/>
                    <a:pt x="269" y="793"/>
                    <a:pt x="266" y="792"/>
                  </a:cubicBezTo>
                  <a:cubicBezTo>
                    <a:pt x="266" y="797"/>
                    <a:pt x="269" y="810"/>
                    <a:pt x="261" y="810"/>
                  </a:cubicBezTo>
                  <a:cubicBezTo>
                    <a:pt x="255" y="810"/>
                    <a:pt x="247" y="810"/>
                    <a:pt x="251" y="818"/>
                  </a:cubicBezTo>
                  <a:cubicBezTo>
                    <a:pt x="244" y="821"/>
                    <a:pt x="226" y="812"/>
                    <a:pt x="227" y="803"/>
                  </a:cubicBezTo>
                  <a:cubicBezTo>
                    <a:pt x="223" y="805"/>
                    <a:pt x="217" y="803"/>
                    <a:pt x="215" y="807"/>
                  </a:cubicBezTo>
                  <a:cubicBezTo>
                    <a:pt x="210" y="812"/>
                    <a:pt x="211" y="818"/>
                    <a:pt x="202" y="819"/>
                  </a:cubicBezTo>
                  <a:cubicBezTo>
                    <a:pt x="208" y="807"/>
                    <a:pt x="187" y="805"/>
                    <a:pt x="187" y="795"/>
                  </a:cubicBezTo>
                  <a:cubicBezTo>
                    <a:pt x="187" y="788"/>
                    <a:pt x="188" y="781"/>
                    <a:pt x="187" y="774"/>
                  </a:cubicBezTo>
                  <a:cubicBezTo>
                    <a:pt x="185" y="765"/>
                    <a:pt x="173" y="776"/>
                    <a:pt x="168" y="775"/>
                  </a:cubicBezTo>
                  <a:cubicBezTo>
                    <a:pt x="170" y="770"/>
                    <a:pt x="175" y="754"/>
                    <a:pt x="184" y="757"/>
                  </a:cubicBezTo>
                  <a:cubicBezTo>
                    <a:pt x="187" y="748"/>
                    <a:pt x="169" y="745"/>
                    <a:pt x="167" y="736"/>
                  </a:cubicBezTo>
                  <a:cubicBezTo>
                    <a:pt x="162" y="740"/>
                    <a:pt x="162" y="733"/>
                    <a:pt x="163" y="729"/>
                  </a:cubicBezTo>
                  <a:cubicBezTo>
                    <a:pt x="164" y="721"/>
                    <a:pt x="161" y="718"/>
                    <a:pt x="157" y="711"/>
                  </a:cubicBezTo>
                  <a:cubicBezTo>
                    <a:pt x="154" y="705"/>
                    <a:pt x="158" y="698"/>
                    <a:pt x="151" y="694"/>
                  </a:cubicBezTo>
                  <a:cubicBezTo>
                    <a:pt x="149" y="693"/>
                    <a:pt x="140" y="688"/>
                    <a:pt x="137" y="691"/>
                  </a:cubicBezTo>
                  <a:cubicBezTo>
                    <a:pt x="134" y="693"/>
                    <a:pt x="144" y="700"/>
                    <a:pt x="137" y="703"/>
                  </a:cubicBezTo>
                  <a:cubicBezTo>
                    <a:pt x="130" y="706"/>
                    <a:pt x="125" y="712"/>
                    <a:pt x="118" y="716"/>
                  </a:cubicBezTo>
                  <a:cubicBezTo>
                    <a:pt x="113" y="718"/>
                    <a:pt x="107" y="711"/>
                    <a:pt x="103" y="709"/>
                  </a:cubicBezTo>
                  <a:cubicBezTo>
                    <a:pt x="94" y="706"/>
                    <a:pt x="88" y="706"/>
                    <a:pt x="81" y="714"/>
                  </a:cubicBezTo>
                  <a:cubicBezTo>
                    <a:pt x="66" y="732"/>
                    <a:pt x="74" y="710"/>
                    <a:pt x="61" y="706"/>
                  </a:cubicBezTo>
                  <a:cubicBezTo>
                    <a:pt x="52" y="703"/>
                    <a:pt x="43" y="731"/>
                    <a:pt x="34" y="709"/>
                  </a:cubicBezTo>
                  <a:cubicBezTo>
                    <a:pt x="32" y="702"/>
                    <a:pt x="43" y="696"/>
                    <a:pt x="37" y="688"/>
                  </a:cubicBezTo>
                  <a:cubicBezTo>
                    <a:pt x="34" y="684"/>
                    <a:pt x="37" y="673"/>
                    <a:pt x="38" y="668"/>
                  </a:cubicBezTo>
                  <a:cubicBezTo>
                    <a:pt x="41" y="663"/>
                    <a:pt x="24" y="631"/>
                    <a:pt x="20" y="645"/>
                  </a:cubicBezTo>
                  <a:cubicBezTo>
                    <a:pt x="16" y="643"/>
                    <a:pt x="10" y="631"/>
                    <a:pt x="8" y="627"/>
                  </a:cubicBezTo>
                  <a:cubicBezTo>
                    <a:pt x="6" y="624"/>
                    <a:pt x="12" y="617"/>
                    <a:pt x="11" y="611"/>
                  </a:cubicBezTo>
                  <a:cubicBezTo>
                    <a:pt x="11" y="601"/>
                    <a:pt x="12" y="596"/>
                    <a:pt x="5" y="588"/>
                  </a:cubicBezTo>
                  <a:cubicBezTo>
                    <a:pt x="3" y="586"/>
                    <a:pt x="0" y="582"/>
                    <a:pt x="2" y="579"/>
                  </a:cubicBezTo>
                  <a:cubicBezTo>
                    <a:pt x="4" y="572"/>
                    <a:pt x="3" y="572"/>
                    <a:pt x="0" y="565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18" name="Freeform 56"/>
            <p:cNvSpPr>
              <a:spLocks/>
            </p:cNvSpPr>
            <p:nvPr/>
          </p:nvSpPr>
          <p:spPr bwMode="gray">
            <a:xfrm>
              <a:off x="4441496" y="2588043"/>
              <a:ext cx="750330" cy="846801"/>
            </a:xfrm>
            <a:custGeom>
              <a:avLst/>
              <a:gdLst>
                <a:gd name="T0" fmla="*/ 1 w 932"/>
                <a:gd name="T1" fmla="*/ 56 h 1051"/>
                <a:gd name="T2" fmla="*/ 7 w 932"/>
                <a:gd name="T3" fmla="*/ 53 h 1051"/>
                <a:gd name="T4" fmla="*/ 10 w 932"/>
                <a:gd name="T5" fmla="*/ 53 h 1051"/>
                <a:gd name="T6" fmla="*/ 14 w 932"/>
                <a:gd name="T7" fmla="*/ 52 h 1051"/>
                <a:gd name="T8" fmla="*/ 19 w 932"/>
                <a:gd name="T9" fmla="*/ 45 h 1051"/>
                <a:gd name="T10" fmla="*/ 23 w 932"/>
                <a:gd name="T11" fmla="*/ 34 h 1051"/>
                <a:gd name="T12" fmla="*/ 26 w 932"/>
                <a:gd name="T13" fmla="*/ 24 h 1051"/>
                <a:gd name="T14" fmla="*/ 30 w 932"/>
                <a:gd name="T15" fmla="*/ 12 h 1051"/>
                <a:gd name="T16" fmla="*/ 29 w 932"/>
                <a:gd name="T17" fmla="*/ 6 h 1051"/>
                <a:gd name="T18" fmla="*/ 34 w 932"/>
                <a:gd name="T19" fmla="*/ 1 h 1051"/>
                <a:gd name="T20" fmla="*/ 41 w 932"/>
                <a:gd name="T21" fmla="*/ 5 h 1051"/>
                <a:gd name="T22" fmla="*/ 45 w 932"/>
                <a:gd name="T23" fmla="*/ 6 h 1051"/>
                <a:gd name="T24" fmla="*/ 50 w 932"/>
                <a:gd name="T25" fmla="*/ 3 h 1051"/>
                <a:gd name="T26" fmla="*/ 59 w 932"/>
                <a:gd name="T27" fmla="*/ 2 h 1051"/>
                <a:gd name="T28" fmla="*/ 63 w 932"/>
                <a:gd name="T29" fmla="*/ 1 h 1051"/>
                <a:gd name="T30" fmla="*/ 67 w 932"/>
                <a:gd name="T31" fmla="*/ 1 h 1051"/>
                <a:gd name="T32" fmla="*/ 72 w 932"/>
                <a:gd name="T33" fmla="*/ 4 h 1051"/>
                <a:gd name="T34" fmla="*/ 80 w 932"/>
                <a:gd name="T35" fmla="*/ 4 h 1051"/>
                <a:gd name="T36" fmla="*/ 87 w 932"/>
                <a:gd name="T37" fmla="*/ 10 h 1051"/>
                <a:gd name="T38" fmla="*/ 87 w 932"/>
                <a:gd name="T39" fmla="*/ 16 h 1051"/>
                <a:gd name="T40" fmla="*/ 85 w 932"/>
                <a:gd name="T41" fmla="*/ 22 h 1051"/>
                <a:gd name="T42" fmla="*/ 82 w 932"/>
                <a:gd name="T43" fmla="*/ 26 h 1051"/>
                <a:gd name="T44" fmla="*/ 81 w 932"/>
                <a:gd name="T45" fmla="*/ 33 h 1051"/>
                <a:gd name="T46" fmla="*/ 78 w 932"/>
                <a:gd name="T47" fmla="*/ 39 h 1051"/>
                <a:gd name="T48" fmla="*/ 79 w 932"/>
                <a:gd name="T49" fmla="*/ 46 h 1051"/>
                <a:gd name="T50" fmla="*/ 78 w 932"/>
                <a:gd name="T51" fmla="*/ 55 h 1051"/>
                <a:gd name="T52" fmla="*/ 81 w 932"/>
                <a:gd name="T53" fmla="*/ 64 h 1051"/>
                <a:gd name="T54" fmla="*/ 77 w 932"/>
                <a:gd name="T55" fmla="*/ 73 h 1051"/>
                <a:gd name="T56" fmla="*/ 76 w 932"/>
                <a:gd name="T57" fmla="*/ 85 h 1051"/>
                <a:gd name="T58" fmla="*/ 75 w 932"/>
                <a:gd name="T59" fmla="*/ 91 h 1051"/>
                <a:gd name="T60" fmla="*/ 81 w 932"/>
                <a:gd name="T61" fmla="*/ 93 h 1051"/>
                <a:gd name="T62" fmla="*/ 80 w 932"/>
                <a:gd name="T63" fmla="*/ 99 h 1051"/>
                <a:gd name="T64" fmla="*/ 76 w 932"/>
                <a:gd name="T65" fmla="*/ 96 h 1051"/>
                <a:gd name="T66" fmla="*/ 71 w 932"/>
                <a:gd name="T67" fmla="*/ 93 h 1051"/>
                <a:gd name="T68" fmla="*/ 66 w 932"/>
                <a:gd name="T69" fmla="*/ 91 h 1051"/>
                <a:gd name="T70" fmla="*/ 61 w 932"/>
                <a:gd name="T71" fmla="*/ 87 h 1051"/>
                <a:gd name="T72" fmla="*/ 55 w 932"/>
                <a:gd name="T73" fmla="*/ 87 h 1051"/>
                <a:gd name="T74" fmla="*/ 53 w 932"/>
                <a:gd name="T75" fmla="*/ 87 h 1051"/>
                <a:gd name="T76" fmla="*/ 48 w 932"/>
                <a:gd name="T77" fmla="*/ 87 h 1051"/>
                <a:gd name="T78" fmla="*/ 47 w 932"/>
                <a:gd name="T79" fmla="*/ 85 h 1051"/>
                <a:gd name="T80" fmla="*/ 45 w 932"/>
                <a:gd name="T81" fmla="*/ 72 h 1051"/>
                <a:gd name="T82" fmla="*/ 43 w 932"/>
                <a:gd name="T83" fmla="*/ 67 h 1051"/>
                <a:gd name="T84" fmla="*/ 37 w 932"/>
                <a:gd name="T85" fmla="*/ 65 h 1051"/>
                <a:gd name="T86" fmla="*/ 34 w 932"/>
                <a:gd name="T87" fmla="*/ 67 h 1051"/>
                <a:gd name="T88" fmla="*/ 30 w 932"/>
                <a:gd name="T89" fmla="*/ 71 h 1051"/>
                <a:gd name="T90" fmla="*/ 23 w 932"/>
                <a:gd name="T91" fmla="*/ 68 h 1051"/>
                <a:gd name="T92" fmla="*/ 21 w 932"/>
                <a:gd name="T93" fmla="*/ 63 h 1051"/>
                <a:gd name="T94" fmla="*/ 11 w 932"/>
                <a:gd name="T95" fmla="*/ 60 h 10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32"/>
                <a:gd name="T145" fmla="*/ 0 h 1051"/>
                <a:gd name="T146" fmla="*/ 932 w 932"/>
                <a:gd name="T147" fmla="*/ 1051 h 105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32" h="1051">
                  <a:moveTo>
                    <a:pt x="0" y="615"/>
                  </a:moveTo>
                  <a:cubicBezTo>
                    <a:pt x="5" y="612"/>
                    <a:pt x="10" y="615"/>
                    <a:pt x="12" y="609"/>
                  </a:cubicBezTo>
                  <a:cubicBezTo>
                    <a:pt x="13" y="604"/>
                    <a:pt x="17" y="585"/>
                    <a:pt x="14" y="581"/>
                  </a:cubicBezTo>
                  <a:cubicBezTo>
                    <a:pt x="5" y="571"/>
                    <a:pt x="39" y="556"/>
                    <a:pt x="46" y="550"/>
                  </a:cubicBezTo>
                  <a:cubicBezTo>
                    <a:pt x="47" y="557"/>
                    <a:pt x="58" y="559"/>
                    <a:pt x="59" y="566"/>
                  </a:cubicBezTo>
                  <a:cubicBezTo>
                    <a:pt x="62" y="563"/>
                    <a:pt x="67" y="561"/>
                    <a:pt x="70" y="557"/>
                  </a:cubicBezTo>
                  <a:cubicBezTo>
                    <a:pt x="76" y="553"/>
                    <a:pt x="73" y="546"/>
                    <a:pt x="78" y="541"/>
                  </a:cubicBezTo>
                  <a:cubicBezTo>
                    <a:pt x="86" y="551"/>
                    <a:pt x="97" y="532"/>
                    <a:pt x="106" y="536"/>
                  </a:cubicBezTo>
                  <a:cubicBezTo>
                    <a:pt x="115" y="541"/>
                    <a:pt x="107" y="542"/>
                    <a:pt x="105" y="548"/>
                  </a:cubicBezTo>
                  <a:cubicBezTo>
                    <a:pt x="104" y="554"/>
                    <a:pt x="108" y="561"/>
                    <a:pt x="108" y="567"/>
                  </a:cubicBezTo>
                  <a:cubicBezTo>
                    <a:pt x="112" y="562"/>
                    <a:pt x="120" y="568"/>
                    <a:pt x="125" y="564"/>
                  </a:cubicBezTo>
                  <a:cubicBezTo>
                    <a:pt x="133" y="559"/>
                    <a:pt x="138" y="549"/>
                    <a:pt x="143" y="542"/>
                  </a:cubicBezTo>
                  <a:cubicBezTo>
                    <a:pt x="146" y="538"/>
                    <a:pt x="159" y="532"/>
                    <a:pt x="159" y="529"/>
                  </a:cubicBezTo>
                  <a:cubicBezTo>
                    <a:pt x="161" y="520"/>
                    <a:pt x="168" y="518"/>
                    <a:pt x="175" y="515"/>
                  </a:cubicBezTo>
                  <a:cubicBezTo>
                    <a:pt x="192" y="508"/>
                    <a:pt x="195" y="476"/>
                    <a:pt x="195" y="461"/>
                  </a:cubicBezTo>
                  <a:cubicBezTo>
                    <a:pt x="195" y="449"/>
                    <a:pt x="196" y="439"/>
                    <a:pt x="194" y="427"/>
                  </a:cubicBezTo>
                  <a:cubicBezTo>
                    <a:pt x="193" y="416"/>
                    <a:pt x="207" y="413"/>
                    <a:pt x="212" y="404"/>
                  </a:cubicBezTo>
                  <a:cubicBezTo>
                    <a:pt x="223" y="383"/>
                    <a:pt x="222" y="370"/>
                    <a:pt x="244" y="355"/>
                  </a:cubicBezTo>
                  <a:cubicBezTo>
                    <a:pt x="254" y="349"/>
                    <a:pt x="260" y="341"/>
                    <a:pt x="266" y="332"/>
                  </a:cubicBezTo>
                  <a:cubicBezTo>
                    <a:pt x="272" y="324"/>
                    <a:pt x="268" y="311"/>
                    <a:pt x="270" y="301"/>
                  </a:cubicBezTo>
                  <a:cubicBezTo>
                    <a:pt x="272" y="292"/>
                    <a:pt x="277" y="254"/>
                    <a:pt x="277" y="244"/>
                  </a:cubicBezTo>
                  <a:cubicBezTo>
                    <a:pt x="277" y="232"/>
                    <a:pt x="284" y="222"/>
                    <a:pt x="286" y="211"/>
                  </a:cubicBezTo>
                  <a:cubicBezTo>
                    <a:pt x="288" y="201"/>
                    <a:pt x="285" y="189"/>
                    <a:pt x="287" y="179"/>
                  </a:cubicBezTo>
                  <a:cubicBezTo>
                    <a:pt x="291" y="159"/>
                    <a:pt x="303" y="143"/>
                    <a:pt x="310" y="124"/>
                  </a:cubicBezTo>
                  <a:cubicBezTo>
                    <a:pt x="314" y="113"/>
                    <a:pt x="312" y="101"/>
                    <a:pt x="312" y="90"/>
                  </a:cubicBezTo>
                  <a:cubicBezTo>
                    <a:pt x="312" y="85"/>
                    <a:pt x="314" y="80"/>
                    <a:pt x="313" y="75"/>
                  </a:cubicBezTo>
                  <a:cubicBezTo>
                    <a:pt x="313" y="70"/>
                    <a:pt x="310" y="66"/>
                    <a:pt x="309" y="62"/>
                  </a:cubicBezTo>
                  <a:cubicBezTo>
                    <a:pt x="307" y="55"/>
                    <a:pt x="319" y="55"/>
                    <a:pt x="321" y="49"/>
                  </a:cubicBezTo>
                  <a:cubicBezTo>
                    <a:pt x="325" y="40"/>
                    <a:pt x="329" y="33"/>
                    <a:pt x="336" y="26"/>
                  </a:cubicBezTo>
                  <a:cubicBezTo>
                    <a:pt x="342" y="19"/>
                    <a:pt x="350" y="13"/>
                    <a:pt x="360" y="13"/>
                  </a:cubicBezTo>
                  <a:cubicBezTo>
                    <a:pt x="368" y="13"/>
                    <a:pt x="371" y="20"/>
                    <a:pt x="376" y="22"/>
                  </a:cubicBezTo>
                  <a:cubicBezTo>
                    <a:pt x="388" y="24"/>
                    <a:pt x="399" y="37"/>
                    <a:pt x="404" y="48"/>
                  </a:cubicBezTo>
                  <a:cubicBezTo>
                    <a:pt x="408" y="58"/>
                    <a:pt x="421" y="51"/>
                    <a:pt x="428" y="53"/>
                  </a:cubicBezTo>
                  <a:cubicBezTo>
                    <a:pt x="432" y="54"/>
                    <a:pt x="434" y="60"/>
                    <a:pt x="438" y="59"/>
                  </a:cubicBezTo>
                  <a:cubicBezTo>
                    <a:pt x="443" y="59"/>
                    <a:pt x="443" y="58"/>
                    <a:pt x="448" y="61"/>
                  </a:cubicBezTo>
                  <a:cubicBezTo>
                    <a:pt x="454" y="64"/>
                    <a:pt x="455" y="61"/>
                    <a:pt x="461" y="60"/>
                  </a:cubicBezTo>
                  <a:cubicBezTo>
                    <a:pt x="466" y="60"/>
                    <a:pt x="470" y="62"/>
                    <a:pt x="474" y="63"/>
                  </a:cubicBezTo>
                  <a:cubicBezTo>
                    <a:pt x="481" y="66"/>
                    <a:pt x="490" y="71"/>
                    <a:pt x="498" y="68"/>
                  </a:cubicBezTo>
                  <a:cubicBezTo>
                    <a:pt x="511" y="64"/>
                    <a:pt x="507" y="32"/>
                    <a:pt x="525" y="31"/>
                  </a:cubicBezTo>
                  <a:cubicBezTo>
                    <a:pt x="535" y="30"/>
                    <a:pt x="537" y="51"/>
                    <a:pt x="551" y="38"/>
                  </a:cubicBezTo>
                  <a:cubicBezTo>
                    <a:pt x="556" y="33"/>
                    <a:pt x="595" y="28"/>
                    <a:pt x="593" y="15"/>
                  </a:cubicBezTo>
                  <a:cubicBezTo>
                    <a:pt x="601" y="15"/>
                    <a:pt x="603" y="26"/>
                    <a:pt x="611" y="25"/>
                  </a:cubicBezTo>
                  <a:cubicBezTo>
                    <a:pt x="620" y="24"/>
                    <a:pt x="636" y="23"/>
                    <a:pt x="640" y="13"/>
                  </a:cubicBezTo>
                  <a:cubicBezTo>
                    <a:pt x="641" y="9"/>
                    <a:pt x="638" y="6"/>
                    <a:pt x="642" y="3"/>
                  </a:cubicBezTo>
                  <a:cubicBezTo>
                    <a:pt x="648" y="0"/>
                    <a:pt x="653" y="2"/>
                    <a:pt x="658" y="7"/>
                  </a:cubicBezTo>
                  <a:cubicBezTo>
                    <a:pt x="665" y="14"/>
                    <a:pt x="672" y="5"/>
                    <a:pt x="681" y="9"/>
                  </a:cubicBezTo>
                  <a:cubicBezTo>
                    <a:pt x="685" y="11"/>
                    <a:pt x="688" y="14"/>
                    <a:pt x="692" y="16"/>
                  </a:cubicBezTo>
                  <a:cubicBezTo>
                    <a:pt x="697" y="19"/>
                    <a:pt x="700" y="17"/>
                    <a:pt x="705" y="17"/>
                  </a:cubicBezTo>
                  <a:cubicBezTo>
                    <a:pt x="716" y="19"/>
                    <a:pt x="721" y="6"/>
                    <a:pt x="733" y="13"/>
                  </a:cubicBezTo>
                  <a:cubicBezTo>
                    <a:pt x="738" y="16"/>
                    <a:pt x="754" y="26"/>
                    <a:pt x="754" y="32"/>
                  </a:cubicBezTo>
                  <a:cubicBezTo>
                    <a:pt x="754" y="35"/>
                    <a:pt x="758" y="42"/>
                    <a:pt x="761" y="43"/>
                  </a:cubicBezTo>
                  <a:cubicBezTo>
                    <a:pt x="773" y="48"/>
                    <a:pt x="785" y="66"/>
                    <a:pt x="797" y="54"/>
                  </a:cubicBezTo>
                  <a:cubicBezTo>
                    <a:pt x="805" y="47"/>
                    <a:pt x="810" y="46"/>
                    <a:pt x="820" y="50"/>
                  </a:cubicBezTo>
                  <a:cubicBezTo>
                    <a:pt x="830" y="55"/>
                    <a:pt x="834" y="53"/>
                    <a:pt x="840" y="42"/>
                  </a:cubicBezTo>
                  <a:cubicBezTo>
                    <a:pt x="848" y="27"/>
                    <a:pt x="867" y="65"/>
                    <a:pt x="868" y="67"/>
                  </a:cubicBezTo>
                  <a:cubicBezTo>
                    <a:pt x="873" y="78"/>
                    <a:pt x="903" y="80"/>
                    <a:pt x="894" y="97"/>
                  </a:cubicBezTo>
                  <a:cubicBezTo>
                    <a:pt x="900" y="96"/>
                    <a:pt x="907" y="96"/>
                    <a:pt x="908" y="103"/>
                  </a:cubicBezTo>
                  <a:cubicBezTo>
                    <a:pt x="909" y="105"/>
                    <a:pt x="910" y="107"/>
                    <a:pt x="911" y="109"/>
                  </a:cubicBezTo>
                  <a:cubicBezTo>
                    <a:pt x="912" y="113"/>
                    <a:pt x="907" y="120"/>
                    <a:pt x="908" y="124"/>
                  </a:cubicBezTo>
                  <a:cubicBezTo>
                    <a:pt x="909" y="137"/>
                    <a:pt x="907" y="149"/>
                    <a:pt x="905" y="162"/>
                  </a:cubicBezTo>
                  <a:cubicBezTo>
                    <a:pt x="904" y="168"/>
                    <a:pt x="909" y="167"/>
                    <a:pt x="916" y="166"/>
                  </a:cubicBezTo>
                  <a:cubicBezTo>
                    <a:pt x="920" y="165"/>
                    <a:pt x="932" y="174"/>
                    <a:pt x="930" y="181"/>
                  </a:cubicBezTo>
                  <a:cubicBezTo>
                    <a:pt x="925" y="198"/>
                    <a:pt x="904" y="215"/>
                    <a:pt x="892" y="227"/>
                  </a:cubicBezTo>
                  <a:cubicBezTo>
                    <a:pt x="888" y="231"/>
                    <a:pt x="880" y="242"/>
                    <a:pt x="875" y="246"/>
                  </a:cubicBezTo>
                  <a:cubicBezTo>
                    <a:pt x="870" y="250"/>
                    <a:pt x="870" y="247"/>
                    <a:pt x="867" y="252"/>
                  </a:cubicBezTo>
                  <a:cubicBezTo>
                    <a:pt x="864" y="258"/>
                    <a:pt x="868" y="267"/>
                    <a:pt x="864" y="273"/>
                  </a:cubicBezTo>
                  <a:cubicBezTo>
                    <a:pt x="859" y="281"/>
                    <a:pt x="854" y="292"/>
                    <a:pt x="853" y="301"/>
                  </a:cubicBezTo>
                  <a:cubicBezTo>
                    <a:pt x="853" y="309"/>
                    <a:pt x="853" y="317"/>
                    <a:pt x="852" y="325"/>
                  </a:cubicBezTo>
                  <a:cubicBezTo>
                    <a:pt x="851" y="334"/>
                    <a:pt x="850" y="342"/>
                    <a:pt x="849" y="351"/>
                  </a:cubicBezTo>
                  <a:cubicBezTo>
                    <a:pt x="849" y="357"/>
                    <a:pt x="850" y="366"/>
                    <a:pt x="847" y="372"/>
                  </a:cubicBezTo>
                  <a:cubicBezTo>
                    <a:pt x="844" y="379"/>
                    <a:pt x="838" y="381"/>
                    <a:pt x="834" y="387"/>
                  </a:cubicBezTo>
                  <a:cubicBezTo>
                    <a:pt x="826" y="395"/>
                    <a:pt x="827" y="398"/>
                    <a:pt x="826" y="408"/>
                  </a:cubicBezTo>
                  <a:cubicBezTo>
                    <a:pt x="826" y="414"/>
                    <a:pt x="819" y="422"/>
                    <a:pt x="816" y="426"/>
                  </a:cubicBezTo>
                  <a:cubicBezTo>
                    <a:pt x="808" y="436"/>
                    <a:pt x="819" y="447"/>
                    <a:pt x="825" y="457"/>
                  </a:cubicBezTo>
                  <a:cubicBezTo>
                    <a:pt x="829" y="464"/>
                    <a:pt x="833" y="469"/>
                    <a:pt x="829" y="479"/>
                  </a:cubicBezTo>
                  <a:cubicBezTo>
                    <a:pt x="817" y="490"/>
                    <a:pt x="832" y="524"/>
                    <a:pt x="820" y="535"/>
                  </a:cubicBezTo>
                  <a:cubicBezTo>
                    <a:pt x="829" y="540"/>
                    <a:pt x="827" y="518"/>
                    <a:pt x="830" y="522"/>
                  </a:cubicBezTo>
                  <a:cubicBezTo>
                    <a:pt x="833" y="539"/>
                    <a:pt x="822" y="551"/>
                    <a:pt x="822" y="568"/>
                  </a:cubicBezTo>
                  <a:cubicBezTo>
                    <a:pt x="822" y="589"/>
                    <a:pt x="840" y="599"/>
                    <a:pt x="833" y="614"/>
                  </a:cubicBezTo>
                  <a:cubicBezTo>
                    <a:pt x="828" y="623"/>
                    <a:pt x="824" y="625"/>
                    <a:pt x="827" y="630"/>
                  </a:cubicBezTo>
                  <a:cubicBezTo>
                    <a:pt x="833" y="639"/>
                    <a:pt x="835" y="653"/>
                    <a:pt x="847" y="675"/>
                  </a:cubicBezTo>
                  <a:cubicBezTo>
                    <a:pt x="854" y="690"/>
                    <a:pt x="876" y="687"/>
                    <a:pt x="877" y="723"/>
                  </a:cubicBezTo>
                  <a:cubicBezTo>
                    <a:pt x="878" y="737"/>
                    <a:pt x="889" y="729"/>
                    <a:pt x="893" y="751"/>
                  </a:cubicBezTo>
                  <a:cubicBezTo>
                    <a:pt x="863" y="758"/>
                    <a:pt x="841" y="759"/>
                    <a:pt x="811" y="765"/>
                  </a:cubicBezTo>
                  <a:cubicBezTo>
                    <a:pt x="823" y="786"/>
                    <a:pt x="791" y="794"/>
                    <a:pt x="785" y="810"/>
                  </a:cubicBezTo>
                  <a:cubicBezTo>
                    <a:pt x="802" y="815"/>
                    <a:pt x="797" y="842"/>
                    <a:pt x="795" y="855"/>
                  </a:cubicBezTo>
                  <a:cubicBezTo>
                    <a:pt x="795" y="864"/>
                    <a:pt x="798" y="873"/>
                    <a:pt x="798" y="883"/>
                  </a:cubicBezTo>
                  <a:cubicBezTo>
                    <a:pt x="797" y="888"/>
                    <a:pt x="796" y="892"/>
                    <a:pt x="794" y="897"/>
                  </a:cubicBezTo>
                  <a:cubicBezTo>
                    <a:pt x="791" y="903"/>
                    <a:pt x="789" y="907"/>
                    <a:pt x="788" y="914"/>
                  </a:cubicBezTo>
                  <a:cubicBezTo>
                    <a:pt x="785" y="927"/>
                    <a:pt x="780" y="934"/>
                    <a:pt x="789" y="946"/>
                  </a:cubicBezTo>
                  <a:cubicBezTo>
                    <a:pt x="794" y="955"/>
                    <a:pt x="805" y="966"/>
                    <a:pt x="812" y="973"/>
                  </a:cubicBezTo>
                  <a:cubicBezTo>
                    <a:pt x="815" y="976"/>
                    <a:pt x="833" y="987"/>
                    <a:pt x="835" y="980"/>
                  </a:cubicBezTo>
                  <a:cubicBezTo>
                    <a:pt x="837" y="969"/>
                    <a:pt x="840" y="971"/>
                    <a:pt x="852" y="968"/>
                  </a:cubicBezTo>
                  <a:cubicBezTo>
                    <a:pt x="852" y="986"/>
                    <a:pt x="851" y="1005"/>
                    <a:pt x="850" y="1023"/>
                  </a:cubicBezTo>
                  <a:cubicBezTo>
                    <a:pt x="850" y="1026"/>
                    <a:pt x="853" y="1038"/>
                    <a:pt x="848" y="1039"/>
                  </a:cubicBezTo>
                  <a:cubicBezTo>
                    <a:pt x="842" y="1039"/>
                    <a:pt x="841" y="1033"/>
                    <a:pt x="845" y="1030"/>
                  </a:cubicBezTo>
                  <a:cubicBezTo>
                    <a:pt x="836" y="1019"/>
                    <a:pt x="818" y="1051"/>
                    <a:pt x="809" y="1032"/>
                  </a:cubicBezTo>
                  <a:cubicBezTo>
                    <a:pt x="806" y="1026"/>
                    <a:pt x="804" y="1018"/>
                    <a:pt x="799" y="1012"/>
                  </a:cubicBezTo>
                  <a:cubicBezTo>
                    <a:pt x="797" y="1009"/>
                    <a:pt x="790" y="1004"/>
                    <a:pt x="790" y="1001"/>
                  </a:cubicBezTo>
                  <a:cubicBezTo>
                    <a:pt x="788" y="993"/>
                    <a:pt x="787" y="984"/>
                    <a:pt x="777" y="984"/>
                  </a:cubicBezTo>
                  <a:cubicBezTo>
                    <a:pt x="769" y="984"/>
                    <a:pt x="766" y="975"/>
                    <a:pt x="758" y="975"/>
                  </a:cubicBezTo>
                  <a:cubicBezTo>
                    <a:pt x="752" y="974"/>
                    <a:pt x="748" y="979"/>
                    <a:pt x="743" y="972"/>
                  </a:cubicBezTo>
                  <a:cubicBezTo>
                    <a:pt x="740" y="966"/>
                    <a:pt x="740" y="958"/>
                    <a:pt x="735" y="954"/>
                  </a:cubicBezTo>
                  <a:cubicBezTo>
                    <a:pt x="728" y="947"/>
                    <a:pt x="723" y="925"/>
                    <a:pt x="716" y="945"/>
                  </a:cubicBezTo>
                  <a:cubicBezTo>
                    <a:pt x="710" y="966"/>
                    <a:pt x="699" y="955"/>
                    <a:pt x="683" y="955"/>
                  </a:cubicBezTo>
                  <a:cubicBezTo>
                    <a:pt x="672" y="956"/>
                    <a:pt x="670" y="952"/>
                    <a:pt x="660" y="948"/>
                  </a:cubicBezTo>
                  <a:cubicBezTo>
                    <a:pt x="660" y="948"/>
                    <a:pt x="650" y="946"/>
                    <a:pt x="650" y="946"/>
                  </a:cubicBezTo>
                  <a:cubicBezTo>
                    <a:pt x="636" y="948"/>
                    <a:pt x="631" y="926"/>
                    <a:pt x="636" y="916"/>
                  </a:cubicBezTo>
                  <a:cubicBezTo>
                    <a:pt x="627" y="917"/>
                    <a:pt x="618" y="918"/>
                    <a:pt x="610" y="922"/>
                  </a:cubicBezTo>
                  <a:cubicBezTo>
                    <a:pt x="600" y="926"/>
                    <a:pt x="598" y="931"/>
                    <a:pt x="586" y="926"/>
                  </a:cubicBezTo>
                  <a:cubicBezTo>
                    <a:pt x="591" y="918"/>
                    <a:pt x="591" y="907"/>
                    <a:pt x="587" y="908"/>
                  </a:cubicBezTo>
                  <a:cubicBezTo>
                    <a:pt x="582" y="908"/>
                    <a:pt x="580" y="904"/>
                    <a:pt x="577" y="900"/>
                  </a:cubicBezTo>
                  <a:cubicBezTo>
                    <a:pt x="569" y="893"/>
                    <a:pt x="570" y="902"/>
                    <a:pt x="568" y="902"/>
                  </a:cubicBezTo>
                  <a:cubicBezTo>
                    <a:pt x="561" y="905"/>
                    <a:pt x="558" y="905"/>
                    <a:pt x="551" y="903"/>
                  </a:cubicBezTo>
                  <a:cubicBezTo>
                    <a:pt x="543" y="901"/>
                    <a:pt x="539" y="906"/>
                    <a:pt x="532" y="909"/>
                  </a:cubicBezTo>
                  <a:cubicBezTo>
                    <a:pt x="523" y="912"/>
                    <a:pt x="518" y="906"/>
                    <a:pt x="512" y="907"/>
                  </a:cubicBezTo>
                  <a:cubicBezTo>
                    <a:pt x="510" y="907"/>
                    <a:pt x="502" y="906"/>
                    <a:pt x="502" y="906"/>
                  </a:cubicBezTo>
                  <a:cubicBezTo>
                    <a:pt x="496" y="909"/>
                    <a:pt x="493" y="918"/>
                    <a:pt x="486" y="917"/>
                  </a:cubicBezTo>
                  <a:cubicBezTo>
                    <a:pt x="487" y="912"/>
                    <a:pt x="484" y="907"/>
                    <a:pt x="483" y="902"/>
                  </a:cubicBezTo>
                  <a:cubicBezTo>
                    <a:pt x="482" y="895"/>
                    <a:pt x="487" y="893"/>
                    <a:pt x="488" y="888"/>
                  </a:cubicBezTo>
                  <a:cubicBezTo>
                    <a:pt x="492" y="875"/>
                    <a:pt x="487" y="852"/>
                    <a:pt x="479" y="842"/>
                  </a:cubicBezTo>
                  <a:cubicBezTo>
                    <a:pt x="469" y="829"/>
                    <a:pt x="465" y="821"/>
                    <a:pt x="466" y="804"/>
                  </a:cubicBezTo>
                  <a:cubicBezTo>
                    <a:pt x="468" y="787"/>
                    <a:pt x="474" y="769"/>
                    <a:pt x="469" y="752"/>
                  </a:cubicBezTo>
                  <a:cubicBezTo>
                    <a:pt x="467" y="746"/>
                    <a:pt x="463" y="740"/>
                    <a:pt x="463" y="733"/>
                  </a:cubicBezTo>
                  <a:cubicBezTo>
                    <a:pt x="463" y="725"/>
                    <a:pt x="467" y="718"/>
                    <a:pt x="468" y="710"/>
                  </a:cubicBezTo>
                  <a:cubicBezTo>
                    <a:pt x="469" y="697"/>
                    <a:pt x="461" y="699"/>
                    <a:pt x="450" y="699"/>
                  </a:cubicBezTo>
                  <a:cubicBezTo>
                    <a:pt x="440" y="699"/>
                    <a:pt x="431" y="698"/>
                    <a:pt x="421" y="699"/>
                  </a:cubicBezTo>
                  <a:cubicBezTo>
                    <a:pt x="401" y="700"/>
                    <a:pt x="404" y="695"/>
                    <a:pt x="409" y="678"/>
                  </a:cubicBezTo>
                  <a:cubicBezTo>
                    <a:pt x="405" y="678"/>
                    <a:pt x="401" y="677"/>
                    <a:pt x="396" y="679"/>
                  </a:cubicBezTo>
                  <a:cubicBezTo>
                    <a:pt x="393" y="680"/>
                    <a:pt x="395" y="681"/>
                    <a:pt x="394" y="683"/>
                  </a:cubicBezTo>
                  <a:cubicBezTo>
                    <a:pt x="388" y="687"/>
                    <a:pt x="364" y="683"/>
                    <a:pt x="357" y="683"/>
                  </a:cubicBezTo>
                  <a:cubicBezTo>
                    <a:pt x="359" y="689"/>
                    <a:pt x="355" y="696"/>
                    <a:pt x="356" y="703"/>
                  </a:cubicBezTo>
                  <a:cubicBezTo>
                    <a:pt x="356" y="708"/>
                    <a:pt x="357" y="716"/>
                    <a:pt x="348" y="715"/>
                  </a:cubicBezTo>
                  <a:cubicBezTo>
                    <a:pt x="351" y="723"/>
                    <a:pt x="346" y="730"/>
                    <a:pt x="348" y="738"/>
                  </a:cubicBezTo>
                  <a:cubicBezTo>
                    <a:pt x="345" y="738"/>
                    <a:pt x="323" y="739"/>
                    <a:pt x="319" y="737"/>
                  </a:cubicBezTo>
                  <a:cubicBezTo>
                    <a:pt x="309" y="731"/>
                    <a:pt x="290" y="742"/>
                    <a:pt x="286" y="743"/>
                  </a:cubicBezTo>
                  <a:cubicBezTo>
                    <a:pt x="278" y="741"/>
                    <a:pt x="270" y="742"/>
                    <a:pt x="261" y="742"/>
                  </a:cubicBezTo>
                  <a:cubicBezTo>
                    <a:pt x="250" y="739"/>
                    <a:pt x="245" y="715"/>
                    <a:pt x="239" y="707"/>
                  </a:cubicBezTo>
                  <a:cubicBezTo>
                    <a:pt x="237" y="704"/>
                    <a:pt x="235" y="702"/>
                    <a:pt x="233" y="699"/>
                  </a:cubicBezTo>
                  <a:cubicBezTo>
                    <a:pt x="229" y="693"/>
                    <a:pt x="231" y="689"/>
                    <a:pt x="230" y="683"/>
                  </a:cubicBezTo>
                  <a:cubicBezTo>
                    <a:pt x="229" y="673"/>
                    <a:pt x="218" y="666"/>
                    <a:pt x="219" y="655"/>
                  </a:cubicBezTo>
                  <a:cubicBezTo>
                    <a:pt x="221" y="645"/>
                    <a:pt x="219" y="637"/>
                    <a:pt x="214" y="631"/>
                  </a:cubicBezTo>
                  <a:cubicBezTo>
                    <a:pt x="208" y="623"/>
                    <a:pt x="208" y="620"/>
                    <a:pt x="198" y="620"/>
                  </a:cubicBezTo>
                  <a:cubicBezTo>
                    <a:pt x="170" y="621"/>
                    <a:pt x="142" y="622"/>
                    <a:pt x="114" y="621"/>
                  </a:cubicBezTo>
                  <a:cubicBezTo>
                    <a:pt x="92" y="620"/>
                    <a:pt x="65" y="623"/>
                    <a:pt x="43" y="619"/>
                  </a:cubicBezTo>
                  <a:cubicBezTo>
                    <a:pt x="25" y="616"/>
                    <a:pt x="11" y="642"/>
                    <a:pt x="0" y="615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19" name="Freeform 57"/>
            <p:cNvSpPr>
              <a:spLocks/>
            </p:cNvSpPr>
            <p:nvPr/>
          </p:nvSpPr>
          <p:spPr bwMode="gray">
            <a:xfrm>
              <a:off x="5568182" y="2293866"/>
              <a:ext cx="402558" cy="607410"/>
            </a:xfrm>
            <a:custGeom>
              <a:avLst/>
              <a:gdLst>
                <a:gd name="T0" fmla="*/ 1 w 501"/>
                <a:gd name="T1" fmla="*/ 51 h 755"/>
                <a:gd name="T2" fmla="*/ 1 w 501"/>
                <a:gd name="T3" fmla="*/ 48 h 755"/>
                <a:gd name="T4" fmla="*/ 2 w 501"/>
                <a:gd name="T5" fmla="*/ 46 h 755"/>
                <a:gd name="T6" fmla="*/ 5 w 501"/>
                <a:gd name="T7" fmla="*/ 41 h 755"/>
                <a:gd name="T8" fmla="*/ 9 w 501"/>
                <a:gd name="T9" fmla="*/ 39 h 755"/>
                <a:gd name="T10" fmla="*/ 13 w 501"/>
                <a:gd name="T11" fmla="*/ 37 h 755"/>
                <a:gd name="T12" fmla="*/ 19 w 501"/>
                <a:gd name="T13" fmla="*/ 36 h 755"/>
                <a:gd name="T14" fmla="*/ 32 w 501"/>
                <a:gd name="T15" fmla="*/ 21 h 755"/>
                <a:gd name="T16" fmla="*/ 27 w 501"/>
                <a:gd name="T17" fmla="*/ 21 h 755"/>
                <a:gd name="T18" fmla="*/ 22 w 501"/>
                <a:gd name="T19" fmla="*/ 19 h 755"/>
                <a:gd name="T20" fmla="*/ 17 w 501"/>
                <a:gd name="T21" fmla="*/ 17 h 755"/>
                <a:gd name="T22" fmla="*/ 12 w 501"/>
                <a:gd name="T23" fmla="*/ 15 h 755"/>
                <a:gd name="T24" fmla="*/ 11 w 501"/>
                <a:gd name="T25" fmla="*/ 14 h 755"/>
                <a:gd name="T26" fmla="*/ 11 w 501"/>
                <a:gd name="T27" fmla="*/ 12 h 755"/>
                <a:gd name="T28" fmla="*/ 9 w 501"/>
                <a:gd name="T29" fmla="*/ 10 h 755"/>
                <a:gd name="T30" fmla="*/ 7 w 501"/>
                <a:gd name="T31" fmla="*/ 7 h 755"/>
                <a:gd name="T32" fmla="*/ 10 w 501"/>
                <a:gd name="T33" fmla="*/ 3 h 755"/>
                <a:gd name="T34" fmla="*/ 13 w 501"/>
                <a:gd name="T35" fmla="*/ 7 h 755"/>
                <a:gd name="T36" fmla="*/ 18 w 501"/>
                <a:gd name="T37" fmla="*/ 8 h 755"/>
                <a:gd name="T38" fmla="*/ 20 w 501"/>
                <a:gd name="T39" fmla="*/ 7 h 755"/>
                <a:gd name="T40" fmla="*/ 23 w 501"/>
                <a:gd name="T41" fmla="*/ 6 h 755"/>
                <a:gd name="T42" fmla="*/ 26 w 501"/>
                <a:gd name="T43" fmla="*/ 6 h 755"/>
                <a:gd name="T44" fmla="*/ 30 w 501"/>
                <a:gd name="T45" fmla="*/ 4 h 755"/>
                <a:gd name="T46" fmla="*/ 32 w 501"/>
                <a:gd name="T47" fmla="*/ 5 h 755"/>
                <a:gd name="T48" fmla="*/ 34 w 501"/>
                <a:gd name="T49" fmla="*/ 3 h 755"/>
                <a:gd name="T50" fmla="*/ 36 w 501"/>
                <a:gd name="T51" fmla="*/ 4 h 755"/>
                <a:gd name="T52" fmla="*/ 38 w 501"/>
                <a:gd name="T53" fmla="*/ 3 h 755"/>
                <a:gd name="T54" fmla="*/ 42 w 501"/>
                <a:gd name="T55" fmla="*/ 2 h 755"/>
                <a:gd name="T56" fmla="*/ 44 w 501"/>
                <a:gd name="T57" fmla="*/ 1 h 755"/>
                <a:gd name="T58" fmla="*/ 46 w 501"/>
                <a:gd name="T59" fmla="*/ 1 h 755"/>
                <a:gd name="T60" fmla="*/ 46 w 501"/>
                <a:gd name="T61" fmla="*/ 5 h 755"/>
                <a:gd name="T62" fmla="*/ 45 w 501"/>
                <a:gd name="T63" fmla="*/ 8 h 755"/>
                <a:gd name="T64" fmla="*/ 46 w 501"/>
                <a:gd name="T65" fmla="*/ 7 h 755"/>
                <a:gd name="T66" fmla="*/ 47 w 501"/>
                <a:gd name="T67" fmla="*/ 8 h 755"/>
                <a:gd name="T68" fmla="*/ 45 w 501"/>
                <a:gd name="T69" fmla="*/ 9 h 755"/>
                <a:gd name="T70" fmla="*/ 45 w 501"/>
                <a:gd name="T71" fmla="*/ 14 h 755"/>
                <a:gd name="T72" fmla="*/ 43 w 501"/>
                <a:gd name="T73" fmla="*/ 16 h 755"/>
                <a:gd name="T74" fmla="*/ 41 w 501"/>
                <a:gd name="T75" fmla="*/ 20 h 755"/>
                <a:gd name="T76" fmla="*/ 40 w 501"/>
                <a:gd name="T77" fmla="*/ 22 h 755"/>
                <a:gd name="T78" fmla="*/ 40 w 501"/>
                <a:gd name="T79" fmla="*/ 23 h 755"/>
                <a:gd name="T80" fmla="*/ 38 w 501"/>
                <a:gd name="T81" fmla="*/ 26 h 755"/>
                <a:gd name="T82" fmla="*/ 36 w 501"/>
                <a:gd name="T83" fmla="*/ 32 h 755"/>
                <a:gd name="T84" fmla="*/ 34 w 501"/>
                <a:gd name="T85" fmla="*/ 36 h 755"/>
                <a:gd name="T86" fmla="*/ 31 w 501"/>
                <a:gd name="T87" fmla="*/ 41 h 755"/>
                <a:gd name="T88" fmla="*/ 27 w 501"/>
                <a:gd name="T89" fmla="*/ 45 h 755"/>
                <a:gd name="T90" fmla="*/ 19 w 501"/>
                <a:gd name="T91" fmla="*/ 53 h 755"/>
                <a:gd name="T92" fmla="*/ 16 w 501"/>
                <a:gd name="T93" fmla="*/ 56 h 755"/>
                <a:gd name="T94" fmla="*/ 11 w 501"/>
                <a:gd name="T95" fmla="*/ 60 h 755"/>
                <a:gd name="T96" fmla="*/ 8 w 501"/>
                <a:gd name="T97" fmla="*/ 64 h 755"/>
                <a:gd name="T98" fmla="*/ 6 w 501"/>
                <a:gd name="T99" fmla="*/ 67 h 755"/>
                <a:gd name="T100" fmla="*/ 5 w 501"/>
                <a:gd name="T101" fmla="*/ 68 h 755"/>
                <a:gd name="T102" fmla="*/ 3 w 501"/>
                <a:gd name="T103" fmla="*/ 72 h 755"/>
                <a:gd name="T104" fmla="*/ 1 w 501"/>
                <a:gd name="T105" fmla="*/ 68 h 755"/>
                <a:gd name="T106" fmla="*/ 1 w 501"/>
                <a:gd name="T107" fmla="*/ 65 h 755"/>
                <a:gd name="T108" fmla="*/ 1 w 501"/>
                <a:gd name="T109" fmla="*/ 51 h 7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1"/>
                <a:gd name="T166" fmla="*/ 0 h 755"/>
                <a:gd name="T167" fmla="*/ 501 w 501"/>
                <a:gd name="T168" fmla="*/ 755 h 75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1" h="755">
                  <a:moveTo>
                    <a:pt x="3" y="535"/>
                  </a:moveTo>
                  <a:cubicBezTo>
                    <a:pt x="3" y="526"/>
                    <a:pt x="0" y="514"/>
                    <a:pt x="4" y="505"/>
                  </a:cubicBezTo>
                  <a:cubicBezTo>
                    <a:pt x="8" y="497"/>
                    <a:pt x="15" y="491"/>
                    <a:pt x="20" y="484"/>
                  </a:cubicBezTo>
                  <a:cubicBezTo>
                    <a:pt x="31" y="469"/>
                    <a:pt x="39" y="444"/>
                    <a:pt x="55" y="434"/>
                  </a:cubicBezTo>
                  <a:cubicBezTo>
                    <a:pt x="69" y="426"/>
                    <a:pt x="85" y="431"/>
                    <a:pt x="97" y="418"/>
                  </a:cubicBezTo>
                  <a:cubicBezTo>
                    <a:pt x="111" y="403"/>
                    <a:pt x="124" y="394"/>
                    <a:pt x="146" y="391"/>
                  </a:cubicBezTo>
                  <a:cubicBezTo>
                    <a:pt x="161" y="388"/>
                    <a:pt x="189" y="399"/>
                    <a:pt x="200" y="385"/>
                  </a:cubicBezTo>
                  <a:cubicBezTo>
                    <a:pt x="338" y="221"/>
                    <a:pt x="338" y="221"/>
                    <a:pt x="338" y="221"/>
                  </a:cubicBezTo>
                  <a:cubicBezTo>
                    <a:pt x="322" y="221"/>
                    <a:pt x="304" y="224"/>
                    <a:pt x="288" y="220"/>
                  </a:cubicBezTo>
                  <a:cubicBezTo>
                    <a:pt x="269" y="215"/>
                    <a:pt x="251" y="206"/>
                    <a:pt x="233" y="200"/>
                  </a:cubicBezTo>
                  <a:cubicBezTo>
                    <a:pt x="215" y="193"/>
                    <a:pt x="196" y="185"/>
                    <a:pt x="178" y="178"/>
                  </a:cubicBezTo>
                  <a:cubicBezTo>
                    <a:pt x="161" y="172"/>
                    <a:pt x="146" y="167"/>
                    <a:pt x="132" y="154"/>
                  </a:cubicBezTo>
                  <a:cubicBezTo>
                    <a:pt x="128" y="150"/>
                    <a:pt x="127" y="148"/>
                    <a:pt x="120" y="146"/>
                  </a:cubicBezTo>
                  <a:cubicBezTo>
                    <a:pt x="114" y="144"/>
                    <a:pt x="112" y="135"/>
                    <a:pt x="109" y="130"/>
                  </a:cubicBezTo>
                  <a:cubicBezTo>
                    <a:pt x="104" y="121"/>
                    <a:pt x="101" y="114"/>
                    <a:pt x="94" y="106"/>
                  </a:cubicBezTo>
                  <a:cubicBezTo>
                    <a:pt x="85" y="97"/>
                    <a:pt x="76" y="85"/>
                    <a:pt x="79" y="72"/>
                  </a:cubicBezTo>
                  <a:cubicBezTo>
                    <a:pt x="84" y="57"/>
                    <a:pt x="97" y="44"/>
                    <a:pt x="102" y="29"/>
                  </a:cubicBezTo>
                  <a:cubicBezTo>
                    <a:pt x="118" y="38"/>
                    <a:pt x="126" y="58"/>
                    <a:pt x="137" y="72"/>
                  </a:cubicBezTo>
                  <a:cubicBezTo>
                    <a:pt x="150" y="88"/>
                    <a:pt x="170" y="93"/>
                    <a:pt x="190" y="86"/>
                  </a:cubicBezTo>
                  <a:cubicBezTo>
                    <a:pt x="198" y="83"/>
                    <a:pt x="208" y="77"/>
                    <a:pt x="214" y="72"/>
                  </a:cubicBezTo>
                  <a:cubicBezTo>
                    <a:pt x="226" y="63"/>
                    <a:pt x="229" y="64"/>
                    <a:pt x="244" y="67"/>
                  </a:cubicBezTo>
                  <a:cubicBezTo>
                    <a:pt x="259" y="69"/>
                    <a:pt x="265" y="72"/>
                    <a:pt x="279" y="64"/>
                  </a:cubicBezTo>
                  <a:cubicBezTo>
                    <a:pt x="286" y="59"/>
                    <a:pt x="302" y="43"/>
                    <a:pt x="311" y="46"/>
                  </a:cubicBezTo>
                  <a:cubicBezTo>
                    <a:pt x="321" y="50"/>
                    <a:pt x="328" y="50"/>
                    <a:pt x="339" y="47"/>
                  </a:cubicBezTo>
                  <a:cubicBezTo>
                    <a:pt x="345" y="44"/>
                    <a:pt x="351" y="41"/>
                    <a:pt x="358" y="40"/>
                  </a:cubicBezTo>
                  <a:cubicBezTo>
                    <a:pt x="366" y="38"/>
                    <a:pt x="371" y="41"/>
                    <a:pt x="378" y="42"/>
                  </a:cubicBezTo>
                  <a:cubicBezTo>
                    <a:pt x="390" y="43"/>
                    <a:pt x="399" y="36"/>
                    <a:pt x="410" y="32"/>
                  </a:cubicBezTo>
                  <a:cubicBezTo>
                    <a:pt x="420" y="27"/>
                    <a:pt x="433" y="29"/>
                    <a:pt x="444" y="24"/>
                  </a:cubicBezTo>
                  <a:cubicBezTo>
                    <a:pt x="453" y="19"/>
                    <a:pt x="454" y="7"/>
                    <a:pt x="461" y="4"/>
                  </a:cubicBezTo>
                  <a:cubicBezTo>
                    <a:pt x="469" y="0"/>
                    <a:pt x="493" y="6"/>
                    <a:pt x="490" y="17"/>
                  </a:cubicBezTo>
                  <a:cubicBezTo>
                    <a:pt x="486" y="31"/>
                    <a:pt x="483" y="40"/>
                    <a:pt x="486" y="54"/>
                  </a:cubicBezTo>
                  <a:cubicBezTo>
                    <a:pt x="488" y="65"/>
                    <a:pt x="490" y="79"/>
                    <a:pt x="481" y="87"/>
                  </a:cubicBezTo>
                  <a:cubicBezTo>
                    <a:pt x="487" y="90"/>
                    <a:pt x="492" y="88"/>
                    <a:pt x="491" y="82"/>
                  </a:cubicBezTo>
                  <a:cubicBezTo>
                    <a:pt x="494" y="84"/>
                    <a:pt x="497" y="85"/>
                    <a:pt x="501" y="86"/>
                  </a:cubicBezTo>
                  <a:cubicBezTo>
                    <a:pt x="499" y="96"/>
                    <a:pt x="476" y="82"/>
                    <a:pt x="476" y="100"/>
                  </a:cubicBezTo>
                  <a:cubicBezTo>
                    <a:pt x="476" y="114"/>
                    <a:pt x="477" y="128"/>
                    <a:pt x="473" y="142"/>
                  </a:cubicBezTo>
                  <a:cubicBezTo>
                    <a:pt x="470" y="154"/>
                    <a:pt x="463" y="163"/>
                    <a:pt x="456" y="173"/>
                  </a:cubicBezTo>
                  <a:cubicBezTo>
                    <a:pt x="448" y="185"/>
                    <a:pt x="449" y="202"/>
                    <a:pt x="440" y="213"/>
                  </a:cubicBezTo>
                  <a:cubicBezTo>
                    <a:pt x="436" y="218"/>
                    <a:pt x="431" y="219"/>
                    <a:pt x="428" y="224"/>
                  </a:cubicBezTo>
                  <a:cubicBezTo>
                    <a:pt x="426" y="230"/>
                    <a:pt x="428" y="237"/>
                    <a:pt x="426" y="243"/>
                  </a:cubicBezTo>
                  <a:cubicBezTo>
                    <a:pt x="421" y="256"/>
                    <a:pt x="411" y="267"/>
                    <a:pt x="404" y="280"/>
                  </a:cubicBezTo>
                  <a:cubicBezTo>
                    <a:pt x="395" y="297"/>
                    <a:pt x="394" y="316"/>
                    <a:pt x="387" y="333"/>
                  </a:cubicBezTo>
                  <a:cubicBezTo>
                    <a:pt x="380" y="351"/>
                    <a:pt x="369" y="366"/>
                    <a:pt x="358" y="382"/>
                  </a:cubicBezTo>
                  <a:cubicBezTo>
                    <a:pt x="348" y="398"/>
                    <a:pt x="342" y="416"/>
                    <a:pt x="330" y="430"/>
                  </a:cubicBezTo>
                  <a:cubicBezTo>
                    <a:pt x="317" y="446"/>
                    <a:pt x="304" y="462"/>
                    <a:pt x="291" y="478"/>
                  </a:cubicBezTo>
                  <a:cubicBezTo>
                    <a:pt x="265" y="510"/>
                    <a:pt x="238" y="536"/>
                    <a:pt x="203" y="559"/>
                  </a:cubicBezTo>
                  <a:cubicBezTo>
                    <a:pt x="189" y="568"/>
                    <a:pt x="174" y="578"/>
                    <a:pt x="162" y="590"/>
                  </a:cubicBezTo>
                  <a:cubicBezTo>
                    <a:pt x="148" y="604"/>
                    <a:pt x="133" y="618"/>
                    <a:pt x="120" y="633"/>
                  </a:cubicBezTo>
                  <a:cubicBezTo>
                    <a:pt x="108" y="648"/>
                    <a:pt x="95" y="663"/>
                    <a:pt x="83" y="678"/>
                  </a:cubicBezTo>
                  <a:cubicBezTo>
                    <a:pt x="77" y="685"/>
                    <a:pt x="72" y="693"/>
                    <a:pt x="66" y="701"/>
                  </a:cubicBezTo>
                  <a:cubicBezTo>
                    <a:pt x="62" y="705"/>
                    <a:pt x="52" y="722"/>
                    <a:pt x="50" y="712"/>
                  </a:cubicBezTo>
                  <a:cubicBezTo>
                    <a:pt x="50" y="728"/>
                    <a:pt x="40" y="743"/>
                    <a:pt x="30" y="755"/>
                  </a:cubicBezTo>
                  <a:cubicBezTo>
                    <a:pt x="31" y="743"/>
                    <a:pt x="19" y="733"/>
                    <a:pt x="10" y="720"/>
                  </a:cubicBezTo>
                  <a:cubicBezTo>
                    <a:pt x="1" y="706"/>
                    <a:pt x="2" y="697"/>
                    <a:pt x="2" y="681"/>
                  </a:cubicBezTo>
                  <a:cubicBezTo>
                    <a:pt x="2" y="632"/>
                    <a:pt x="3" y="584"/>
                    <a:pt x="3" y="535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20" name="Freeform 58"/>
            <p:cNvSpPr>
              <a:spLocks/>
            </p:cNvSpPr>
            <p:nvPr/>
          </p:nvSpPr>
          <p:spPr bwMode="gray">
            <a:xfrm>
              <a:off x="3314810" y="2262900"/>
              <a:ext cx="125055" cy="78606"/>
            </a:xfrm>
            <a:custGeom>
              <a:avLst/>
              <a:gdLst>
                <a:gd name="T0" fmla="*/ 0 w 155"/>
                <a:gd name="T1" fmla="*/ 2 h 98"/>
                <a:gd name="T2" fmla="*/ 1 w 155"/>
                <a:gd name="T3" fmla="*/ 2 h 98"/>
                <a:gd name="T4" fmla="*/ 3 w 155"/>
                <a:gd name="T5" fmla="*/ 1 h 98"/>
                <a:gd name="T6" fmla="*/ 6 w 155"/>
                <a:gd name="T7" fmla="*/ 1 h 98"/>
                <a:gd name="T8" fmla="*/ 9 w 155"/>
                <a:gd name="T9" fmla="*/ 1 h 98"/>
                <a:gd name="T10" fmla="*/ 14 w 155"/>
                <a:gd name="T11" fmla="*/ 1 h 98"/>
                <a:gd name="T12" fmla="*/ 14 w 155"/>
                <a:gd name="T13" fmla="*/ 2 h 98"/>
                <a:gd name="T14" fmla="*/ 13 w 155"/>
                <a:gd name="T15" fmla="*/ 3 h 98"/>
                <a:gd name="T16" fmla="*/ 14 w 155"/>
                <a:gd name="T17" fmla="*/ 5 h 98"/>
                <a:gd name="T18" fmla="*/ 12 w 155"/>
                <a:gd name="T19" fmla="*/ 5 h 98"/>
                <a:gd name="T20" fmla="*/ 9 w 155"/>
                <a:gd name="T21" fmla="*/ 6 h 98"/>
                <a:gd name="T22" fmla="*/ 7 w 155"/>
                <a:gd name="T23" fmla="*/ 9 h 98"/>
                <a:gd name="T24" fmla="*/ 6 w 155"/>
                <a:gd name="T25" fmla="*/ 7 h 98"/>
                <a:gd name="T26" fmla="*/ 6 w 155"/>
                <a:gd name="T27" fmla="*/ 7 h 98"/>
                <a:gd name="T28" fmla="*/ 7 w 155"/>
                <a:gd name="T29" fmla="*/ 6 h 98"/>
                <a:gd name="T30" fmla="*/ 6 w 155"/>
                <a:gd name="T31" fmla="*/ 6 h 98"/>
                <a:gd name="T32" fmla="*/ 6 w 155"/>
                <a:gd name="T33" fmla="*/ 5 h 98"/>
                <a:gd name="T34" fmla="*/ 8 w 155"/>
                <a:gd name="T35" fmla="*/ 5 h 98"/>
                <a:gd name="T36" fmla="*/ 8 w 155"/>
                <a:gd name="T37" fmla="*/ 4 h 98"/>
                <a:gd name="T38" fmla="*/ 7 w 155"/>
                <a:gd name="T39" fmla="*/ 4 h 98"/>
                <a:gd name="T40" fmla="*/ 6 w 155"/>
                <a:gd name="T41" fmla="*/ 4 h 98"/>
                <a:gd name="T42" fmla="*/ 5 w 155"/>
                <a:gd name="T43" fmla="*/ 5 h 98"/>
                <a:gd name="T44" fmla="*/ 3 w 155"/>
                <a:gd name="T45" fmla="*/ 5 h 98"/>
                <a:gd name="T46" fmla="*/ 5 w 155"/>
                <a:gd name="T47" fmla="*/ 3 h 98"/>
                <a:gd name="T48" fmla="*/ 2 w 155"/>
                <a:gd name="T49" fmla="*/ 4 h 98"/>
                <a:gd name="T50" fmla="*/ 3 w 155"/>
                <a:gd name="T51" fmla="*/ 2 h 98"/>
                <a:gd name="T52" fmla="*/ 2 w 155"/>
                <a:gd name="T53" fmla="*/ 2 h 98"/>
                <a:gd name="T54" fmla="*/ 1 w 155"/>
                <a:gd name="T55" fmla="*/ 3 h 98"/>
                <a:gd name="T56" fmla="*/ 0 w 155"/>
                <a:gd name="T57" fmla="*/ 2 h 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5"/>
                <a:gd name="T88" fmla="*/ 0 h 98"/>
                <a:gd name="T89" fmla="*/ 155 w 155"/>
                <a:gd name="T90" fmla="*/ 98 h 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5" h="98">
                  <a:moveTo>
                    <a:pt x="0" y="22"/>
                  </a:moveTo>
                  <a:cubicBezTo>
                    <a:pt x="5" y="19"/>
                    <a:pt x="11" y="21"/>
                    <a:pt x="15" y="19"/>
                  </a:cubicBezTo>
                  <a:cubicBezTo>
                    <a:pt x="21" y="17"/>
                    <a:pt x="25" y="14"/>
                    <a:pt x="31" y="14"/>
                  </a:cubicBezTo>
                  <a:cubicBezTo>
                    <a:pt x="43" y="14"/>
                    <a:pt x="55" y="17"/>
                    <a:pt x="65" y="8"/>
                  </a:cubicBezTo>
                  <a:cubicBezTo>
                    <a:pt x="74" y="0"/>
                    <a:pt x="85" y="2"/>
                    <a:pt x="96" y="2"/>
                  </a:cubicBezTo>
                  <a:cubicBezTo>
                    <a:pt x="113" y="2"/>
                    <a:pt x="129" y="2"/>
                    <a:pt x="146" y="2"/>
                  </a:cubicBezTo>
                  <a:cubicBezTo>
                    <a:pt x="145" y="9"/>
                    <a:pt x="152" y="16"/>
                    <a:pt x="146" y="22"/>
                  </a:cubicBezTo>
                  <a:cubicBezTo>
                    <a:pt x="143" y="25"/>
                    <a:pt x="134" y="24"/>
                    <a:pt x="133" y="29"/>
                  </a:cubicBezTo>
                  <a:cubicBezTo>
                    <a:pt x="131" y="36"/>
                    <a:pt x="155" y="41"/>
                    <a:pt x="143" y="54"/>
                  </a:cubicBezTo>
                  <a:cubicBezTo>
                    <a:pt x="137" y="61"/>
                    <a:pt x="128" y="57"/>
                    <a:pt x="121" y="59"/>
                  </a:cubicBezTo>
                  <a:cubicBezTo>
                    <a:pt x="113" y="60"/>
                    <a:pt x="105" y="65"/>
                    <a:pt x="98" y="68"/>
                  </a:cubicBezTo>
                  <a:cubicBezTo>
                    <a:pt x="85" y="71"/>
                    <a:pt x="91" y="94"/>
                    <a:pt x="78" y="98"/>
                  </a:cubicBezTo>
                  <a:cubicBezTo>
                    <a:pt x="75" y="86"/>
                    <a:pt x="73" y="85"/>
                    <a:pt x="62" y="80"/>
                  </a:cubicBezTo>
                  <a:cubicBezTo>
                    <a:pt x="63" y="78"/>
                    <a:pt x="64" y="76"/>
                    <a:pt x="66" y="74"/>
                  </a:cubicBezTo>
                  <a:cubicBezTo>
                    <a:pt x="56" y="81"/>
                    <a:pt x="65" y="53"/>
                    <a:pt x="78" y="63"/>
                  </a:cubicBezTo>
                  <a:cubicBezTo>
                    <a:pt x="75" y="54"/>
                    <a:pt x="67" y="60"/>
                    <a:pt x="62" y="64"/>
                  </a:cubicBezTo>
                  <a:cubicBezTo>
                    <a:pt x="58" y="56"/>
                    <a:pt x="57" y="51"/>
                    <a:pt x="67" y="47"/>
                  </a:cubicBezTo>
                  <a:cubicBezTo>
                    <a:pt x="75" y="44"/>
                    <a:pt x="78" y="53"/>
                    <a:pt x="86" y="53"/>
                  </a:cubicBezTo>
                  <a:cubicBezTo>
                    <a:pt x="82" y="51"/>
                    <a:pt x="80" y="46"/>
                    <a:pt x="84" y="42"/>
                  </a:cubicBezTo>
                  <a:cubicBezTo>
                    <a:pt x="80" y="41"/>
                    <a:pt x="78" y="42"/>
                    <a:pt x="75" y="43"/>
                  </a:cubicBezTo>
                  <a:cubicBezTo>
                    <a:pt x="70" y="46"/>
                    <a:pt x="67" y="43"/>
                    <a:pt x="62" y="44"/>
                  </a:cubicBezTo>
                  <a:cubicBezTo>
                    <a:pt x="57" y="44"/>
                    <a:pt x="54" y="48"/>
                    <a:pt x="51" y="51"/>
                  </a:cubicBezTo>
                  <a:cubicBezTo>
                    <a:pt x="47" y="54"/>
                    <a:pt x="41" y="54"/>
                    <a:pt x="36" y="55"/>
                  </a:cubicBezTo>
                  <a:cubicBezTo>
                    <a:pt x="36" y="46"/>
                    <a:pt x="43" y="44"/>
                    <a:pt x="49" y="39"/>
                  </a:cubicBezTo>
                  <a:cubicBezTo>
                    <a:pt x="41" y="38"/>
                    <a:pt x="34" y="47"/>
                    <a:pt x="27" y="45"/>
                  </a:cubicBezTo>
                  <a:cubicBezTo>
                    <a:pt x="11" y="42"/>
                    <a:pt x="21" y="28"/>
                    <a:pt x="28" y="23"/>
                  </a:cubicBezTo>
                  <a:cubicBezTo>
                    <a:pt x="25" y="23"/>
                    <a:pt x="23" y="24"/>
                    <a:pt x="20" y="24"/>
                  </a:cubicBezTo>
                  <a:cubicBezTo>
                    <a:pt x="18" y="26"/>
                    <a:pt x="16" y="28"/>
                    <a:pt x="15" y="29"/>
                  </a:cubicBezTo>
                  <a:cubicBezTo>
                    <a:pt x="9" y="30"/>
                    <a:pt x="6" y="23"/>
                    <a:pt x="0" y="22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21" name="Freeform 59"/>
            <p:cNvSpPr>
              <a:spLocks/>
            </p:cNvSpPr>
            <p:nvPr/>
          </p:nvSpPr>
          <p:spPr bwMode="gray">
            <a:xfrm>
              <a:off x="3836468" y="2331978"/>
              <a:ext cx="176268" cy="285840"/>
            </a:xfrm>
            <a:custGeom>
              <a:avLst/>
              <a:gdLst>
                <a:gd name="T0" fmla="*/ 1 w 218"/>
                <a:gd name="T1" fmla="*/ 26 h 355"/>
                <a:gd name="T2" fmla="*/ 1 w 218"/>
                <a:gd name="T3" fmla="*/ 22 h 355"/>
                <a:gd name="T4" fmla="*/ 1 w 218"/>
                <a:gd name="T5" fmla="*/ 19 h 355"/>
                <a:gd name="T6" fmla="*/ 3 w 218"/>
                <a:gd name="T7" fmla="*/ 16 h 355"/>
                <a:gd name="T8" fmla="*/ 3 w 218"/>
                <a:gd name="T9" fmla="*/ 12 h 355"/>
                <a:gd name="T10" fmla="*/ 2 w 218"/>
                <a:gd name="T11" fmla="*/ 11 h 355"/>
                <a:gd name="T12" fmla="*/ 3 w 218"/>
                <a:gd name="T13" fmla="*/ 10 h 355"/>
                <a:gd name="T14" fmla="*/ 2 w 218"/>
                <a:gd name="T15" fmla="*/ 7 h 355"/>
                <a:gd name="T16" fmla="*/ 2 w 218"/>
                <a:gd name="T17" fmla="*/ 3 h 355"/>
                <a:gd name="T18" fmla="*/ 1 w 218"/>
                <a:gd name="T19" fmla="*/ 2 h 355"/>
                <a:gd name="T20" fmla="*/ 2 w 218"/>
                <a:gd name="T21" fmla="*/ 1 h 355"/>
                <a:gd name="T22" fmla="*/ 10 w 218"/>
                <a:gd name="T23" fmla="*/ 1 h 355"/>
                <a:gd name="T24" fmla="*/ 12 w 218"/>
                <a:gd name="T25" fmla="*/ 1 h 355"/>
                <a:gd name="T26" fmla="*/ 14 w 218"/>
                <a:gd name="T27" fmla="*/ 1 h 355"/>
                <a:gd name="T28" fmla="*/ 16 w 218"/>
                <a:gd name="T29" fmla="*/ 1 h 355"/>
                <a:gd name="T30" fmla="*/ 16 w 218"/>
                <a:gd name="T31" fmla="*/ 4 h 355"/>
                <a:gd name="T32" fmla="*/ 18 w 218"/>
                <a:gd name="T33" fmla="*/ 5 h 355"/>
                <a:gd name="T34" fmla="*/ 18 w 218"/>
                <a:gd name="T35" fmla="*/ 6 h 355"/>
                <a:gd name="T36" fmla="*/ 17 w 218"/>
                <a:gd name="T37" fmla="*/ 8 h 355"/>
                <a:gd name="T38" fmla="*/ 16 w 218"/>
                <a:gd name="T39" fmla="*/ 9 h 355"/>
                <a:gd name="T40" fmla="*/ 18 w 218"/>
                <a:gd name="T41" fmla="*/ 9 h 355"/>
                <a:gd name="T42" fmla="*/ 18 w 218"/>
                <a:gd name="T43" fmla="*/ 10 h 355"/>
                <a:gd name="T44" fmla="*/ 17 w 218"/>
                <a:gd name="T45" fmla="*/ 13 h 355"/>
                <a:gd name="T46" fmla="*/ 19 w 218"/>
                <a:gd name="T47" fmla="*/ 14 h 355"/>
                <a:gd name="T48" fmla="*/ 18 w 218"/>
                <a:gd name="T49" fmla="*/ 16 h 355"/>
                <a:gd name="T50" fmla="*/ 18 w 218"/>
                <a:gd name="T51" fmla="*/ 18 h 355"/>
                <a:gd name="T52" fmla="*/ 18 w 218"/>
                <a:gd name="T53" fmla="*/ 20 h 355"/>
                <a:gd name="T54" fmla="*/ 18 w 218"/>
                <a:gd name="T55" fmla="*/ 22 h 355"/>
                <a:gd name="T56" fmla="*/ 18 w 218"/>
                <a:gd name="T57" fmla="*/ 24 h 355"/>
                <a:gd name="T58" fmla="*/ 20 w 218"/>
                <a:gd name="T59" fmla="*/ 25 h 355"/>
                <a:gd name="T60" fmla="*/ 21 w 218"/>
                <a:gd name="T61" fmla="*/ 26 h 355"/>
                <a:gd name="T62" fmla="*/ 20 w 218"/>
                <a:gd name="T63" fmla="*/ 28 h 355"/>
                <a:gd name="T64" fmla="*/ 19 w 218"/>
                <a:gd name="T65" fmla="*/ 28 h 355"/>
                <a:gd name="T66" fmla="*/ 18 w 218"/>
                <a:gd name="T67" fmla="*/ 27 h 355"/>
                <a:gd name="T68" fmla="*/ 16 w 218"/>
                <a:gd name="T69" fmla="*/ 27 h 355"/>
                <a:gd name="T70" fmla="*/ 18 w 218"/>
                <a:gd name="T71" fmla="*/ 27 h 355"/>
                <a:gd name="T72" fmla="*/ 17 w 218"/>
                <a:gd name="T73" fmla="*/ 29 h 355"/>
                <a:gd name="T74" fmla="*/ 12 w 218"/>
                <a:gd name="T75" fmla="*/ 31 h 355"/>
                <a:gd name="T76" fmla="*/ 10 w 218"/>
                <a:gd name="T77" fmla="*/ 32 h 355"/>
                <a:gd name="T78" fmla="*/ 7 w 218"/>
                <a:gd name="T79" fmla="*/ 32 h 355"/>
                <a:gd name="T80" fmla="*/ 7 w 218"/>
                <a:gd name="T81" fmla="*/ 34 h 355"/>
                <a:gd name="T82" fmla="*/ 5 w 218"/>
                <a:gd name="T83" fmla="*/ 33 h 355"/>
                <a:gd name="T84" fmla="*/ 3 w 218"/>
                <a:gd name="T85" fmla="*/ 32 h 355"/>
                <a:gd name="T86" fmla="*/ 1 w 218"/>
                <a:gd name="T87" fmla="*/ 32 h 355"/>
                <a:gd name="T88" fmla="*/ 2 w 218"/>
                <a:gd name="T89" fmla="*/ 32 h 355"/>
                <a:gd name="T90" fmla="*/ 1 w 218"/>
                <a:gd name="T91" fmla="*/ 29 h 355"/>
                <a:gd name="T92" fmla="*/ 1 w 218"/>
                <a:gd name="T93" fmla="*/ 26 h 3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8"/>
                <a:gd name="T142" fmla="*/ 0 h 355"/>
                <a:gd name="T143" fmla="*/ 218 w 218"/>
                <a:gd name="T144" fmla="*/ 355 h 3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8" h="355">
                  <a:moveTo>
                    <a:pt x="4" y="271"/>
                  </a:moveTo>
                  <a:cubicBezTo>
                    <a:pt x="1" y="255"/>
                    <a:pt x="0" y="243"/>
                    <a:pt x="7" y="228"/>
                  </a:cubicBezTo>
                  <a:cubicBezTo>
                    <a:pt x="13" y="215"/>
                    <a:pt x="9" y="211"/>
                    <a:pt x="14" y="198"/>
                  </a:cubicBezTo>
                  <a:cubicBezTo>
                    <a:pt x="18" y="189"/>
                    <a:pt x="30" y="176"/>
                    <a:pt x="34" y="167"/>
                  </a:cubicBezTo>
                  <a:cubicBezTo>
                    <a:pt x="39" y="156"/>
                    <a:pt x="35" y="140"/>
                    <a:pt x="32" y="128"/>
                  </a:cubicBezTo>
                  <a:cubicBezTo>
                    <a:pt x="30" y="124"/>
                    <a:pt x="29" y="121"/>
                    <a:pt x="27" y="117"/>
                  </a:cubicBezTo>
                  <a:cubicBezTo>
                    <a:pt x="25" y="112"/>
                    <a:pt x="28" y="107"/>
                    <a:pt x="28" y="103"/>
                  </a:cubicBezTo>
                  <a:cubicBezTo>
                    <a:pt x="29" y="92"/>
                    <a:pt x="24" y="84"/>
                    <a:pt x="26" y="74"/>
                  </a:cubicBezTo>
                  <a:cubicBezTo>
                    <a:pt x="28" y="63"/>
                    <a:pt x="24" y="51"/>
                    <a:pt x="22" y="40"/>
                  </a:cubicBezTo>
                  <a:cubicBezTo>
                    <a:pt x="21" y="35"/>
                    <a:pt x="15" y="29"/>
                    <a:pt x="18" y="24"/>
                  </a:cubicBezTo>
                  <a:cubicBezTo>
                    <a:pt x="21" y="20"/>
                    <a:pt x="24" y="14"/>
                    <a:pt x="23" y="9"/>
                  </a:cubicBezTo>
                  <a:cubicBezTo>
                    <a:pt x="49" y="11"/>
                    <a:pt x="74" y="7"/>
                    <a:pt x="103" y="9"/>
                  </a:cubicBezTo>
                  <a:cubicBezTo>
                    <a:pt x="108" y="9"/>
                    <a:pt x="125" y="8"/>
                    <a:pt x="127" y="11"/>
                  </a:cubicBezTo>
                  <a:cubicBezTo>
                    <a:pt x="129" y="17"/>
                    <a:pt x="139" y="7"/>
                    <a:pt x="144" y="4"/>
                  </a:cubicBezTo>
                  <a:cubicBezTo>
                    <a:pt x="150" y="0"/>
                    <a:pt x="165" y="3"/>
                    <a:pt x="162" y="10"/>
                  </a:cubicBezTo>
                  <a:cubicBezTo>
                    <a:pt x="156" y="20"/>
                    <a:pt x="155" y="31"/>
                    <a:pt x="170" y="42"/>
                  </a:cubicBezTo>
                  <a:cubicBezTo>
                    <a:pt x="183" y="51"/>
                    <a:pt x="176" y="47"/>
                    <a:pt x="178" y="57"/>
                  </a:cubicBezTo>
                  <a:cubicBezTo>
                    <a:pt x="179" y="62"/>
                    <a:pt x="179" y="61"/>
                    <a:pt x="179" y="67"/>
                  </a:cubicBezTo>
                  <a:cubicBezTo>
                    <a:pt x="178" y="72"/>
                    <a:pt x="178" y="81"/>
                    <a:pt x="177" y="88"/>
                  </a:cubicBezTo>
                  <a:cubicBezTo>
                    <a:pt x="170" y="87"/>
                    <a:pt x="173" y="91"/>
                    <a:pt x="170" y="95"/>
                  </a:cubicBezTo>
                  <a:cubicBezTo>
                    <a:pt x="174" y="96"/>
                    <a:pt x="177" y="91"/>
                    <a:pt x="181" y="93"/>
                  </a:cubicBezTo>
                  <a:cubicBezTo>
                    <a:pt x="187" y="94"/>
                    <a:pt x="186" y="102"/>
                    <a:pt x="185" y="106"/>
                  </a:cubicBezTo>
                  <a:cubicBezTo>
                    <a:pt x="183" y="114"/>
                    <a:pt x="188" y="135"/>
                    <a:pt x="177" y="133"/>
                  </a:cubicBezTo>
                  <a:cubicBezTo>
                    <a:pt x="180" y="139"/>
                    <a:pt x="187" y="144"/>
                    <a:pt x="191" y="149"/>
                  </a:cubicBezTo>
                  <a:cubicBezTo>
                    <a:pt x="196" y="156"/>
                    <a:pt x="192" y="159"/>
                    <a:pt x="189" y="165"/>
                  </a:cubicBezTo>
                  <a:cubicBezTo>
                    <a:pt x="186" y="173"/>
                    <a:pt x="192" y="183"/>
                    <a:pt x="188" y="191"/>
                  </a:cubicBezTo>
                  <a:cubicBezTo>
                    <a:pt x="183" y="199"/>
                    <a:pt x="182" y="204"/>
                    <a:pt x="189" y="211"/>
                  </a:cubicBezTo>
                  <a:cubicBezTo>
                    <a:pt x="193" y="215"/>
                    <a:pt x="189" y="224"/>
                    <a:pt x="187" y="228"/>
                  </a:cubicBezTo>
                  <a:cubicBezTo>
                    <a:pt x="184" y="238"/>
                    <a:pt x="183" y="242"/>
                    <a:pt x="188" y="252"/>
                  </a:cubicBezTo>
                  <a:cubicBezTo>
                    <a:pt x="192" y="258"/>
                    <a:pt x="199" y="264"/>
                    <a:pt x="205" y="268"/>
                  </a:cubicBezTo>
                  <a:cubicBezTo>
                    <a:pt x="207" y="269"/>
                    <a:pt x="216" y="275"/>
                    <a:pt x="216" y="276"/>
                  </a:cubicBezTo>
                  <a:cubicBezTo>
                    <a:pt x="218" y="281"/>
                    <a:pt x="209" y="284"/>
                    <a:pt x="208" y="288"/>
                  </a:cubicBezTo>
                  <a:cubicBezTo>
                    <a:pt x="206" y="294"/>
                    <a:pt x="202" y="299"/>
                    <a:pt x="195" y="298"/>
                  </a:cubicBezTo>
                  <a:cubicBezTo>
                    <a:pt x="191" y="298"/>
                    <a:pt x="189" y="289"/>
                    <a:pt x="187" y="286"/>
                  </a:cubicBezTo>
                  <a:cubicBezTo>
                    <a:pt x="182" y="280"/>
                    <a:pt x="174" y="283"/>
                    <a:pt x="168" y="280"/>
                  </a:cubicBezTo>
                  <a:cubicBezTo>
                    <a:pt x="173" y="284"/>
                    <a:pt x="181" y="282"/>
                    <a:pt x="187" y="286"/>
                  </a:cubicBezTo>
                  <a:cubicBezTo>
                    <a:pt x="197" y="293"/>
                    <a:pt x="181" y="298"/>
                    <a:pt x="176" y="299"/>
                  </a:cubicBezTo>
                  <a:cubicBezTo>
                    <a:pt x="156" y="303"/>
                    <a:pt x="143" y="314"/>
                    <a:pt x="127" y="324"/>
                  </a:cubicBezTo>
                  <a:cubicBezTo>
                    <a:pt x="117" y="330"/>
                    <a:pt x="107" y="330"/>
                    <a:pt x="96" y="334"/>
                  </a:cubicBezTo>
                  <a:cubicBezTo>
                    <a:pt x="90" y="336"/>
                    <a:pt x="83" y="338"/>
                    <a:pt x="78" y="342"/>
                  </a:cubicBezTo>
                  <a:cubicBezTo>
                    <a:pt x="74" y="345"/>
                    <a:pt x="70" y="350"/>
                    <a:pt x="65" y="353"/>
                  </a:cubicBezTo>
                  <a:cubicBezTo>
                    <a:pt x="60" y="355"/>
                    <a:pt x="56" y="354"/>
                    <a:pt x="52" y="350"/>
                  </a:cubicBezTo>
                  <a:cubicBezTo>
                    <a:pt x="46" y="345"/>
                    <a:pt x="41" y="344"/>
                    <a:pt x="34" y="342"/>
                  </a:cubicBezTo>
                  <a:cubicBezTo>
                    <a:pt x="26" y="340"/>
                    <a:pt x="21" y="342"/>
                    <a:pt x="16" y="334"/>
                  </a:cubicBezTo>
                  <a:cubicBezTo>
                    <a:pt x="22" y="334"/>
                    <a:pt x="19" y="333"/>
                    <a:pt x="25" y="333"/>
                  </a:cubicBezTo>
                  <a:cubicBezTo>
                    <a:pt x="22" y="326"/>
                    <a:pt x="31" y="301"/>
                    <a:pt x="15" y="305"/>
                  </a:cubicBezTo>
                  <a:cubicBezTo>
                    <a:pt x="20" y="296"/>
                    <a:pt x="10" y="279"/>
                    <a:pt x="4" y="271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22" name="Freeform 60"/>
            <p:cNvSpPr>
              <a:spLocks/>
            </p:cNvSpPr>
            <p:nvPr/>
          </p:nvSpPr>
          <p:spPr bwMode="gray">
            <a:xfrm>
              <a:off x="5121557" y="2640447"/>
              <a:ext cx="217953" cy="253683"/>
            </a:xfrm>
            <a:custGeom>
              <a:avLst/>
              <a:gdLst>
                <a:gd name="T0" fmla="*/ 1 w 271"/>
                <a:gd name="T1" fmla="*/ 28 h 316"/>
                <a:gd name="T2" fmla="*/ 1 w 271"/>
                <a:gd name="T3" fmla="*/ 25 h 316"/>
                <a:gd name="T4" fmla="*/ 1 w 271"/>
                <a:gd name="T5" fmla="*/ 22 h 316"/>
                <a:gd name="T6" fmla="*/ 2 w 271"/>
                <a:gd name="T7" fmla="*/ 19 h 316"/>
                <a:gd name="T8" fmla="*/ 2 w 271"/>
                <a:gd name="T9" fmla="*/ 18 h 316"/>
                <a:gd name="T10" fmla="*/ 3 w 271"/>
                <a:gd name="T11" fmla="*/ 17 h 316"/>
                <a:gd name="T12" fmla="*/ 7 w 271"/>
                <a:gd name="T13" fmla="*/ 13 h 316"/>
                <a:gd name="T14" fmla="*/ 8 w 271"/>
                <a:gd name="T15" fmla="*/ 11 h 316"/>
                <a:gd name="T16" fmla="*/ 7 w 271"/>
                <a:gd name="T17" fmla="*/ 10 h 316"/>
                <a:gd name="T18" fmla="*/ 6 w 271"/>
                <a:gd name="T19" fmla="*/ 9 h 316"/>
                <a:gd name="T20" fmla="*/ 6 w 271"/>
                <a:gd name="T21" fmla="*/ 8 h 316"/>
                <a:gd name="T22" fmla="*/ 6 w 271"/>
                <a:gd name="T23" fmla="*/ 5 h 316"/>
                <a:gd name="T24" fmla="*/ 6 w 271"/>
                <a:gd name="T25" fmla="*/ 3 h 316"/>
                <a:gd name="T26" fmla="*/ 7 w 271"/>
                <a:gd name="T27" fmla="*/ 3 h 316"/>
                <a:gd name="T28" fmla="*/ 8 w 271"/>
                <a:gd name="T29" fmla="*/ 2 h 316"/>
                <a:gd name="T30" fmla="*/ 9 w 271"/>
                <a:gd name="T31" fmla="*/ 3 h 316"/>
                <a:gd name="T32" fmla="*/ 11 w 271"/>
                <a:gd name="T33" fmla="*/ 2 h 316"/>
                <a:gd name="T34" fmla="*/ 12 w 271"/>
                <a:gd name="T35" fmla="*/ 3 h 316"/>
                <a:gd name="T36" fmla="*/ 14 w 271"/>
                <a:gd name="T37" fmla="*/ 2 h 316"/>
                <a:gd name="T38" fmla="*/ 16 w 271"/>
                <a:gd name="T39" fmla="*/ 2 h 316"/>
                <a:gd name="T40" fmla="*/ 19 w 271"/>
                <a:gd name="T41" fmla="*/ 2 h 316"/>
                <a:gd name="T42" fmla="*/ 20 w 271"/>
                <a:gd name="T43" fmla="*/ 0 h 316"/>
                <a:gd name="T44" fmla="*/ 21 w 271"/>
                <a:gd name="T45" fmla="*/ 2 h 316"/>
                <a:gd name="T46" fmla="*/ 22 w 271"/>
                <a:gd name="T47" fmla="*/ 2 h 316"/>
                <a:gd name="T48" fmla="*/ 23 w 271"/>
                <a:gd name="T49" fmla="*/ 3 h 316"/>
                <a:gd name="T50" fmla="*/ 24 w 271"/>
                <a:gd name="T51" fmla="*/ 7 h 316"/>
                <a:gd name="T52" fmla="*/ 25 w 271"/>
                <a:gd name="T53" fmla="*/ 9 h 316"/>
                <a:gd name="T54" fmla="*/ 26 w 271"/>
                <a:gd name="T55" fmla="*/ 11 h 316"/>
                <a:gd name="T56" fmla="*/ 25 w 271"/>
                <a:gd name="T57" fmla="*/ 13 h 316"/>
                <a:gd name="T58" fmla="*/ 24 w 271"/>
                <a:gd name="T59" fmla="*/ 15 h 316"/>
                <a:gd name="T60" fmla="*/ 23 w 271"/>
                <a:gd name="T61" fmla="*/ 16 h 316"/>
                <a:gd name="T62" fmla="*/ 22 w 271"/>
                <a:gd name="T63" fmla="*/ 18 h 316"/>
                <a:gd name="T64" fmla="*/ 22 w 271"/>
                <a:gd name="T65" fmla="*/ 19 h 316"/>
                <a:gd name="T66" fmla="*/ 20 w 271"/>
                <a:gd name="T67" fmla="*/ 21 h 316"/>
                <a:gd name="T68" fmla="*/ 20 w 271"/>
                <a:gd name="T69" fmla="*/ 20 h 316"/>
                <a:gd name="T70" fmla="*/ 19 w 271"/>
                <a:gd name="T71" fmla="*/ 20 h 316"/>
                <a:gd name="T72" fmla="*/ 18 w 271"/>
                <a:gd name="T73" fmla="*/ 20 h 316"/>
                <a:gd name="T74" fmla="*/ 18 w 271"/>
                <a:gd name="T75" fmla="*/ 19 h 316"/>
                <a:gd name="T76" fmla="*/ 17 w 271"/>
                <a:gd name="T77" fmla="*/ 20 h 316"/>
                <a:gd name="T78" fmla="*/ 17 w 271"/>
                <a:gd name="T79" fmla="*/ 20 h 316"/>
                <a:gd name="T80" fmla="*/ 16 w 271"/>
                <a:gd name="T81" fmla="*/ 20 h 316"/>
                <a:gd name="T82" fmla="*/ 15 w 271"/>
                <a:gd name="T83" fmla="*/ 22 h 316"/>
                <a:gd name="T84" fmla="*/ 15 w 271"/>
                <a:gd name="T85" fmla="*/ 20 h 316"/>
                <a:gd name="T86" fmla="*/ 14 w 271"/>
                <a:gd name="T87" fmla="*/ 22 h 316"/>
                <a:gd name="T88" fmla="*/ 12 w 271"/>
                <a:gd name="T89" fmla="*/ 22 h 316"/>
                <a:gd name="T90" fmla="*/ 11 w 271"/>
                <a:gd name="T91" fmla="*/ 22 h 316"/>
                <a:gd name="T92" fmla="*/ 10 w 271"/>
                <a:gd name="T93" fmla="*/ 26 h 316"/>
                <a:gd name="T94" fmla="*/ 11 w 271"/>
                <a:gd name="T95" fmla="*/ 27 h 316"/>
                <a:gd name="T96" fmla="*/ 7 w 271"/>
                <a:gd name="T97" fmla="*/ 27 h 316"/>
                <a:gd name="T98" fmla="*/ 3 w 271"/>
                <a:gd name="T99" fmla="*/ 28 h 316"/>
                <a:gd name="T100" fmla="*/ 1 w 271"/>
                <a:gd name="T101" fmla="*/ 30 h 316"/>
                <a:gd name="T102" fmla="*/ 1 w 271"/>
                <a:gd name="T103" fmla="*/ 28 h 316"/>
                <a:gd name="T104" fmla="*/ 0 w 271"/>
                <a:gd name="T105" fmla="*/ 30 h 316"/>
                <a:gd name="T106" fmla="*/ 1 w 271"/>
                <a:gd name="T107" fmla="*/ 28 h 3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1"/>
                <a:gd name="T163" fmla="*/ 0 h 316"/>
                <a:gd name="T164" fmla="*/ 271 w 271"/>
                <a:gd name="T165" fmla="*/ 316 h 31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1" h="316">
                  <a:moveTo>
                    <a:pt x="2" y="297"/>
                  </a:moveTo>
                  <a:cubicBezTo>
                    <a:pt x="5" y="288"/>
                    <a:pt x="4" y="277"/>
                    <a:pt x="5" y="268"/>
                  </a:cubicBezTo>
                  <a:cubicBezTo>
                    <a:pt x="7" y="256"/>
                    <a:pt x="8" y="245"/>
                    <a:pt x="9" y="233"/>
                  </a:cubicBezTo>
                  <a:cubicBezTo>
                    <a:pt x="11" y="219"/>
                    <a:pt x="19" y="211"/>
                    <a:pt x="20" y="203"/>
                  </a:cubicBezTo>
                  <a:cubicBezTo>
                    <a:pt x="21" y="199"/>
                    <a:pt x="20" y="194"/>
                    <a:pt x="20" y="190"/>
                  </a:cubicBezTo>
                  <a:cubicBezTo>
                    <a:pt x="22" y="183"/>
                    <a:pt x="29" y="185"/>
                    <a:pt x="32" y="179"/>
                  </a:cubicBezTo>
                  <a:cubicBezTo>
                    <a:pt x="42" y="164"/>
                    <a:pt x="58" y="153"/>
                    <a:pt x="71" y="139"/>
                  </a:cubicBezTo>
                  <a:cubicBezTo>
                    <a:pt x="76" y="133"/>
                    <a:pt x="83" y="124"/>
                    <a:pt x="85" y="117"/>
                  </a:cubicBezTo>
                  <a:cubicBezTo>
                    <a:pt x="87" y="111"/>
                    <a:pt x="76" y="105"/>
                    <a:pt x="72" y="102"/>
                  </a:cubicBezTo>
                  <a:cubicBezTo>
                    <a:pt x="68" y="100"/>
                    <a:pt x="63" y="106"/>
                    <a:pt x="61" y="100"/>
                  </a:cubicBezTo>
                  <a:cubicBezTo>
                    <a:pt x="59" y="96"/>
                    <a:pt x="60" y="90"/>
                    <a:pt x="61" y="85"/>
                  </a:cubicBezTo>
                  <a:cubicBezTo>
                    <a:pt x="64" y="71"/>
                    <a:pt x="59" y="60"/>
                    <a:pt x="66" y="47"/>
                  </a:cubicBezTo>
                  <a:cubicBezTo>
                    <a:pt x="68" y="44"/>
                    <a:pt x="63" y="43"/>
                    <a:pt x="64" y="39"/>
                  </a:cubicBezTo>
                  <a:cubicBezTo>
                    <a:pt x="65" y="34"/>
                    <a:pt x="69" y="31"/>
                    <a:pt x="72" y="28"/>
                  </a:cubicBezTo>
                  <a:cubicBezTo>
                    <a:pt x="76" y="26"/>
                    <a:pt x="79" y="23"/>
                    <a:pt x="84" y="24"/>
                  </a:cubicBezTo>
                  <a:cubicBezTo>
                    <a:pt x="87" y="25"/>
                    <a:pt x="94" y="32"/>
                    <a:pt x="97" y="31"/>
                  </a:cubicBezTo>
                  <a:cubicBezTo>
                    <a:pt x="102" y="28"/>
                    <a:pt x="108" y="20"/>
                    <a:pt x="113" y="27"/>
                  </a:cubicBezTo>
                  <a:cubicBezTo>
                    <a:pt x="118" y="33"/>
                    <a:pt x="120" y="36"/>
                    <a:pt x="129" y="39"/>
                  </a:cubicBezTo>
                  <a:cubicBezTo>
                    <a:pt x="124" y="31"/>
                    <a:pt x="138" y="27"/>
                    <a:pt x="144" y="26"/>
                  </a:cubicBezTo>
                  <a:cubicBezTo>
                    <a:pt x="152" y="25"/>
                    <a:pt x="161" y="19"/>
                    <a:pt x="169" y="20"/>
                  </a:cubicBezTo>
                  <a:cubicBezTo>
                    <a:pt x="180" y="21"/>
                    <a:pt x="183" y="31"/>
                    <a:pt x="195" y="22"/>
                  </a:cubicBezTo>
                  <a:cubicBezTo>
                    <a:pt x="204" y="17"/>
                    <a:pt x="210" y="8"/>
                    <a:pt x="216" y="0"/>
                  </a:cubicBezTo>
                  <a:cubicBezTo>
                    <a:pt x="220" y="5"/>
                    <a:pt x="224" y="12"/>
                    <a:pt x="221" y="19"/>
                  </a:cubicBezTo>
                  <a:cubicBezTo>
                    <a:pt x="229" y="18"/>
                    <a:pt x="224" y="23"/>
                    <a:pt x="231" y="26"/>
                  </a:cubicBezTo>
                  <a:cubicBezTo>
                    <a:pt x="239" y="28"/>
                    <a:pt x="241" y="29"/>
                    <a:pt x="238" y="39"/>
                  </a:cubicBezTo>
                  <a:cubicBezTo>
                    <a:pt x="234" y="51"/>
                    <a:pt x="247" y="64"/>
                    <a:pt x="253" y="79"/>
                  </a:cubicBezTo>
                  <a:cubicBezTo>
                    <a:pt x="254" y="82"/>
                    <a:pt x="262" y="92"/>
                    <a:pt x="262" y="94"/>
                  </a:cubicBezTo>
                  <a:cubicBezTo>
                    <a:pt x="261" y="99"/>
                    <a:pt x="268" y="107"/>
                    <a:pt x="269" y="112"/>
                  </a:cubicBezTo>
                  <a:cubicBezTo>
                    <a:pt x="271" y="122"/>
                    <a:pt x="269" y="134"/>
                    <a:pt x="265" y="143"/>
                  </a:cubicBezTo>
                  <a:cubicBezTo>
                    <a:pt x="262" y="151"/>
                    <a:pt x="255" y="152"/>
                    <a:pt x="257" y="161"/>
                  </a:cubicBezTo>
                  <a:cubicBezTo>
                    <a:pt x="258" y="166"/>
                    <a:pt x="250" y="169"/>
                    <a:pt x="246" y="171"/>
                  </a:cubicBezTo>
                  <a:cubicBezTo>
                    <a:pt x="240" y="174"/>
                    <a:pt x="239" y="183"/>
                    <a:pt x="235" y="190"/>
                  </a:cubicBezTo>
                  <a:cubicBezTo>
                    <a:pt x="232" y="195"/>
                    <a:pt x="227" y="198"/>
                    <a:pt x="225" y="203"/>
                  </a:cubicBezTo>
                  <a:cubicBezTo>
                    <a:pt x="222" y="210"/>
                    <a:pt x="220" y="215"/>
                    <a:pt x="216" y="222"/>
                  </a:cubicBezTo>
                  <a:cubicBezTo>
                    <a:pt x="213" y="222"/>
                    <a:pt x="201" y="226"/>
                    <a:pt x="203" y="216"/>
                  </a:cubicBezTo>
                  <a:cubicBezTo>
                    <a:pt x="196" y="218"/>
                    <a:pt x="198" y="221"/>
                    <a:pt x="195" y="221"/>
                  </a:cubicBezTo>
                  <a:cubicBezTo>
                    <a:pt x="186" y="222"/>
                    <a:pt x="186" y="217"/>
                    <a:pt x="193" y="217"/>
                  </a:cubicBezTo>
                  <a:cubicBezTo>
                    <a:pt x="191" y="214"/>
                    <a:pt x="185" y="209"/>
                    <a:pt x="187" y="207"/>
                  </a:cubicBezTo>
                  <a:cubicBezTo>
                    <a:pt x="182" y="208"/>
                    <a:pt x="185" y="207"/>
                    <a:pt x="178" y="210"/>
                  </a:cubicBezTo>
                  <a:cubicBezTo>
                    <a:pt x="181" y="213"/>
                    <a:pt x="181" y="213"/>
                    <a:pt x="181" y="213"/>
                  </a:cubicBezTo>
                  <a:cubicBezTo>
                    <a:pt x="175" y="215"/>
                    <a:pt x="179" y="221"/>
                    <a:pt x="172" y="221"/>
                  </a:cubicBezTo>
                  <a:cubicBezTo>
                    <a:pt x="173" y="232"/>
                    <a:pt x="155" y="226"/>
                    <a:pt x="153" y="227"/>
                  </a:cubicBezTo>
                  <a:cubicBezTo>
                    <a:pt x="152" y="227"/>
                    <a:pt x="154" y="216"/>
                    <a:pt x="152" y="218"/>
                  </a:cubicBezTo>
                  <a:cubicBezTo>
                    <a:pt x="144" y="238"/>
                    <a:pt x="141" y="227"/>
                    <a:pt x="139" y="228"/>
                  </a:cubicBezTo>
                  <a:cubicBezTo>
                    <a:pt x="139" y="233"/>
                    <a:pt x="136" y="233"/>
                    <a:pt x="129" y="234"/>
                  </a:cubicBezTo>
                  <a:cubicBezTo>
                    <a:pt x="125" y="239"/>
                    <a:pt x="117" y="238"/>
                    <a:pt x="117" y="240"/>
                  </a:cubicBezTo>
                  <a:cubicBezTo>
                    <a:pt x="124" y="257"/>
                    <a:pt x="110" y="260"/>
                    <a:pt x="108" y="271"/>
                  </a:cubicBezTo>
                  <a:cubicBezTo>
                    <a:pt x="106" y="281"/>
                    <a:pt x="110" y="282"/>
                    <a:pt x="111" y="289"/>
                  </a:cubicBezTo>
                  <a:cubicBezTo>
                    <a:pt x="65" y="289"/>
                    <a:pt x="121" y="291"/>
                    <a:pt x="75" y="287"/>
                  </a:cubicBezTo>
                  <a:cubicBezTo>
                    <a:pt x="60" y="286"/>
                    <a:pt x="41" y="289"/>
                    <a:pt x="32" y="301"/>
                  </a:cubicBezTo>
                  <a:cubicBezTo>
                    <a:pt x="29" y="305"/>
                    <a:pt x="24" y="316"/>
                    <a:pt x="18" y="312"/>
                  </a:cubicBezTo>
                  <a:cubicBezTo>
                    <a:pt x="17" y="311"/>
                    <a:pt x="16" y="306"/>
                    <a:pt x="14" y="306"/>
                  </a:cubicBezTo>
                  <a:cubicBezTo>
                    <a:pt x="9" y="306"/>
                    <a:pt x="2" y="311"/>
                    <a:pt x="0" y="313"/>
                  </a:cubicBezTo>
                  <a:cubicBezTo>
                    <a:pt x="1" y="309"/>
                    <a:pt x="7" y="301"/>
                    <a:pt x="2" y="297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23" name="Freeform 61"/>
            <p:cNvSpPr>
              <a:spLocks/>
            </p:cNvSpPr>
            <p:nvPr/>
          </p:nvSpPr>
          <p:spPr bwMode="gray">
            <a:xfrm>
              <a:off x="5139422" y="3289542"/>
              <a:ext cx="414468" cy="732465"/>
            </a:xfrm>
            <a:custGeom>
              <a:avLst/>
              <a:gdLst>
                <a:gd name="T0" fmla="*/ 13 w 515"/>
                <a:gd name="T1" fmla="*/ 20 h 910"/>
                <a:gd name="T2" fmla="*/ 18 w 515"/>
                <a:gd name="T3" fmla="*/ 22 h 910"/>
                <a:gd name="T4" fmla="*/ 19 w 515"/>
                <a:gd name="T5" fmla="*/ 30 h 910"/>
                <a:gd name="T6" fmla="*/ 22 w 515"/>
                <a:gd name="T7" fmla="*/ 34 h 910"/>
                <a:gd name="T8" fmla="*/ 22 w 515"/>
                <a:gd name="T9" fmla="*/ 32 h 910"/>
                <a:gd name="T10" fmla="*/ 26 w 515"/>
                <a:gd name="T11" fmla="*/ 25 h 910"/>
                <a:gd name="T12" fmla="*/ 22 w 515"/>
                <a:gd name="T13" fmla="*/ 17 h 910"/>
                <a:gd name="T14" fmla="*/ 22 w 515"/>
                <a:gd name="T15" fmla="*/ 12 h 910"/>
                <a:gd name="T16" fmla="*/ 25 w 515"/>
                <a:gd name="T17" fmla="*/ 6 h 910"/>
                <a:gd name="T18" fmla="*/ 30 w 515"/>
                <a:gd name="T19" fmla="*/ 7 h 910"/>
                <a:gd name="T20" fmla="*/ 37 w 515"/>
                <a:gd name="T21" fmla="*/ 5 h 910"/>
                <a:gd name="T22" fmla="*/ 45 w 515"/>
                <a:gd name="T23" fmla="*/ 3 h 910"/>
                <a:gd name="T24" fmla="*/ 49 w 515"/>
                <a:gd name="T25" fmla="*/ 2 h 910"/>
                <a:gd name="T26" fmla="*/ 48 w 515"/>
                <a:gd name="T27" fmla="*/ 7 h 910"/>
                <a:gd name="T28" fmla="*/ 48 w 515"/>
                <a:gd name="T29" fmla="*/ 11 h 910"/>
                <a:gd name="T30" fmla="*/ 48 w 515"/>
                <a:gd name="T31" fmla="*/ 16 h 910"/>
                <a:gd name="T32" fmla="*/ 49 w 515"/>
                <a:gd name="T33" fmla="*/ 22 h 910"/>
                <a:gd name="T34" fmla="*/ 48 w 515"/>
                <a:gd name="T35" fmla="*/ 24 h 910"/>
                <a:gd name="T36" fmla="*/ 46 w 515"/>
                <a:gd name="T37" fmla="*/ 29 h 910"/>
                <a:gd name="T38" fmla="*/ 38 w 515"/>
                <a:gd name="T39" fmla="*/ 36 h 910"/>
                <a:gd name="T40" fmla="*/ 33 w 515"/>
                <a:gd name="T41" fmla="*/ 37 h 910"/>
                <a:gd name="T42" fmla="*/ 27 w 515"/>
                <a:gd name="T43" fmla="*/ 43 h 910"/>
                <a:gd name="T44" fmla="*/ 22 w 515"/>
                <a:gd name="T45" fmla="*/ 49 h 910"/>
                <a:gd name="T46" fmla="*/ 20 w 515"/>
                <a:gd name="T47" fmla="*/ 50 h 910"/>
                <a:gd name="T48" fmla="*/ 20 w 515"/>
                <a:gd name="T49" fmla="*/ 52 h 910"/>
                <a:gd name="T50" fmla="*/ 22 w 515"/>
                <a:gd name="T51" fmla="*/ 57 h 910"/>
                <a:gd name="T52" fmla="*/ 22 w 515"/>
                <a:gd name="T53" fmla="*/ 64 h 910"/>
                <a:gd name="T54" fmla="*/ 23 w 515"/>
                <a:gd name="T55" fmla="*/ 64 h 910"/>
                <a:gd name="T56" fmla="*/ 23 w 515"/>
                <a:gd name="T57" fmla="*/ 70 h 910"/>
                <a:gd name="T58" fmla="*/ 12 w 515"/>
                <a:gd name="T59" fmla="*/ 78 h 910"/>
                <a:gd name="T60" fmla="*/ 11 w 515"/>
                <a:gd name="T61" fmla="*/ 82 h 910"/>
                <a:gd name="T62" fmla="*/ 7 w 515"/>
                <a:gd name="T63" fmla="*/ 84 h 910"/>
                <a:gd name="T64" fmla="*/ 6 w 515"/>
                <a:gd name="T65" fmla="*/ 78 h 910"/>
                <a:gd name="T66" fmla="*/ 5 w 515"/>
                <a:gd name="T67" fmla="*/ 68 h 910"/>
                <a:gd name="T68" fmla="*/ 4 w 515"/>
                <a:gd name="T69" fmla="*/ 63 h 910"/>
                <a:gd name="T70" fmla="*/ 10 w 515"/>
                <a:gd name="T71" fmla="*/ 55 h 910"/>
                <a:gd name="T72" fmla="*/ 12 w 515"/>
                <a:gd name="T73" fmla="*/ 50 h 910"/>
                <a:gd name="T74" fmla="*/ 11 w 515"/>
                <a:gd name="T75" fmla="*/ 47 h 910"/>
                <a:gd name="T76" fmla="*/ 12 w 515"/>
                <a:gd name="T77" fmla="*/ 43 h 910"/>
                <a:gd name="T78" fmla="*/ 13 w 515"/>
                <a:gd name="T79" fmla="*/ 39 h 910"/>
                <a:gd name="T80" fmla="*/ 13 w 515"/>
                <a:gd name="T81" fmla="*/ 33 h 910"/>
                <a:gd name="T82" fmla="*/ 4 w 515"/>
                <a:gd name="T83" fmla="*/ 30 h 910"/>
                <a:gd name="T84" fmla="*/ 1 w 515"/>
                <a:gd name="T85" fmla="*/ 24 h 9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15"/>
                <a:gd name="T130" fmla="*/ 0 h 910"/>
                <a:gd name="T131" fmla="*/ 515 w 515"/>
                <a:gd name="T132" fmla="*/ 910 h 9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15" h="910">
                  <a:moveTo>
                    <a:pt x="1" y="254"/>
                  </a:moveTo>
                  <a:cubicBezTo>
                    <a:pt x="36" y="240"/>
                    <a:pt x="72" y="227"/>
                    <a:pt x="107" y="215"/>
                  </a:cubicBezTo>
                  <a:cubicBezTo>
                    <a:pt x="115" y="212"/>
                    <a:pt x="123" y="208"/>
                    <a:pt x="131" y="205"/>
                  </a:cubicBezTo>
                  <a:cubicBezTo>
                    <a:pt x="133" y="204"/>
                    <a:pt x="140" y="200"/>
                    <a:pt x="143" y="200"/>
                  </a:cubicBezTo>
                  <a:cubicBezTo>
                    <a:pt x="170" y="230"/>
                    <a:pt x="170" y="230"/>
                    <a:pt x="170" y="230"/>
                  </a:cubicBezTo>
                  <a:cubicBezTo>
                    <a:pt x="170" y="224"/>
                    <a:pt x="183" y="226"/>
                    <a:pt x="189" y="225"/>
                  </a:cubicBezTo>
                  <a:cubicBezTo>
                    <a:pt x="194" y="223"/>
                    <a:pt x="202" y="218"/>
                    <a:pt x="206" y="224"/>
                  </a:cubicBezTo>
                  <a:cubicBezTo>
                    <a:pt x="214" y="234"/>
                    <a:pt x="214" y="259"/>
                    <a:pt x="210" y="270"/>
                  </a:cubicBezTo>
                  <a:cubicBezTo>
                    <a:pt x="204" y="284"/>
                    <a:pt x="192" y="297"/>
                    <a:pt x="200" y="312"/>
                  </a:cubicBezTo>
                  <a:cubicBezTo>
                    <a:pt x="202" y="315"/>
                    <a:pt x="201" y="319"/>
                    <a:pt x="203" y="323"/>
                  </a:cubicBezTo>
                  <a:cubicBezTo>
                    <a:pt x="205" y="326"/>
                    <a:pt x="210" y="328"/>
                    <a:pt x="212" y="332"/>
                  </a:cubicBezTo>
                  <a:cubicBezTo>
                    <a:pt x="217" y="339"/>
                    <a:pt x="224" y="346"/>
                    <a:pt x="230" y="352"/>
                  </a:cubicBezTo>
                  <a:cubicBezTo>
                    <a:pt x="237" y="357"/>
                    <a:pt x="236" y="358"/>
                    <a:pt x="232" y="365"/>
                  </a:cubicBezTo>
                  <a:cubicBezTo>
                    <a:pt x="227" y="373"/>
                    <a:pt x="242" y="376"/>
                    <a:pt x="243" y="366"/>
                  </a:cubicBezTo>
                  <a:cubicBezTo>
                    <a:pt x="244" y="356"/>
                    <a:pt x="241" y="347"/>
                    <a:pt x="236" y="339"/>
                  </a:cubicBezTo>
                  <a:cubicBezTo>
                    <a:pt x="245" y="332"/>
                    <a:pt x="240" y="319"/>
                    <a:pt x="253" y="316"/>
                  </a:cubicBezTo>
                  <a:cubicBezTo>
                    <a:pt x="271" y="313"/>
                    <a:pt x="273" y="305"/>
                    <a:pt x="273" y="287"/>
                  </a:cubicBezTo>
                  <a:cubicBezTo>
                    <a:pt x="273" y="280"/>
                    <a:pt x="272" y="273"/>
                    <a:pt x="272" y="267"/>
                  </a:cubicBezTo>
                  <a:cubicBezTo>
                    <a:pt x="273" y="256"/>
                    <a:pt x="278" y="245"/>
                    <a:pt x="274" y="234"/>
                  </a:cubicBezTo>
                  <a:cubicBezTo>
                    <a:pt x="269" y="224"/>
                    <a:pt x="260" y="214"/>
                    <a:pt x="253" y="204"/>
                  </a:cubicBezTo>
                  <a:cubicBezTo>
                    <a:pt x="248" y="195"/>
                    <a:pt x="242" y="185"/>
                    <a:pt x="235" y="177"/>
                  </a:cubicBezTo>
                  <a:cubicBezTo>
                    <a:pt x="229" y="171"/>
                    <a:pt x="232" y="177"/>
                    <a:pt x="227" y="171"/>
                  </a:cubicBezTo>
                  <a:cubicBezTo>
                    <a:pt x="225" y="167"/>
                    <a:pt x="228" y="158"/>
                    <a:pt x="225" y="149"/>
                  </a:cubicBezTo>
                  <a:cubicBezTo>
                    <a:pt x="221" y="137"/>
                    <a:pt x="228" y="130"/>
                    <a:pt x="226" y="125"/>
                  </a:cubicBezTo>
                  <a:cubicBezTo>
                    <a:pt x="217" y="95"/>
                    <a:pt x="223" y="103"/>
                    <a:pt x="222" y="99"/>
                  </a:cubicBezTo>
                  <a:cubicBezTo>
                    <a:pt x="226" y="91"/>
                    <a:pt x="237" y="92"/>
                    <a:pt x="235" y="65"/>
                  </a:cubicBezTo>
                  <a:cubicBezTo>
                    <a:pt x="244" y="65"/>
                    <a:pt x="253" y="68"/>
                    <a:pt x="264" y="64"/>
                  </a:cubicBezTo>
                  <a:cubicBezTo>
                    <a:pt x="270" y="63"/>
                    <a:pt x="276" y="55"/>
                    <a:pt x="283" y="59"/>
                  </a:cubicBezTo>
                  <a:cubicBezTo>
                    <a:pt x="288" y="62"/>
                    <a:pt x="290" y="68"/>
                    <a:pt x="295" y="71"/>
                  </a:cubicBezTo>
                  <a:cubicBezTo>
                    <a:pt x="299" y="73"/>
                    <a:pt x="312" y="74"/>
                    <a:pt x="317" y="73"/>
                  </a:cubicBezTo>
                  <a:cubicBezTo>
                    <a:pt x="324" y="71"/>
                    <a:pt x="329" y="59"/>
                    <a:pt x="337" y="68"/>
                  </a:cubicBezTo>
                  <a:cubicBezTo>
                    <a:pt x="352" y="84"/>
                    <a:pt x="370" y="65"/>
                    <a:pt x="377" y="53"/>
                  </a:cubicBezTo>
                  <a:cubicBezTo>
                    <a:pt x="381" y="46"/>
                    <a:pt x="388" y="46"/>
                    <a:pt x="394" y="50"/>
                  </a:cubicBezTo>
                  <a:cubicBezTo>
                    <a:pt x="405" y="56"/>
                    <a:pt x="407" y="56"/>
                    <a:pt x="417" y="49"/>
                  </a:cubicBezTo>
                  <a:cubicBezTo>
                    <a:pt x="425" y="44"/>
                    <a:pt x="431" y="40"/>
                    <a:pt x="441" y="42"/>
                  </a:cubicBezTo>
                  <a:cubicBezTo>
                    <a:pt x="447" y="43"/>
                    <a:pt x="459" y="32"/>
                    <a:pt x="465" y="29"/>
                  </a:cubicBezTo>
                  <a:cubicBezTo>
                    <a:pt x="476" y="24"/>
                    <a:pt x="485" y="17"/>
                    <a:pt x="495" y="9"/>
                  </a:cubicBezTo>
                  <a:cubicBezTo>
                    <a:pt x="506" y="0"/>
                    <a:pt x="514" y="15"/>
                    <a:pt x="504" y="20"/>
                  </a:cubicBezTo>
                  <a:cubicBezTo>
                    <a:pt x="505" y="21"/>
                    <a:pt x="507" y="22"/>
                    <a:pt x="508" y="23"/>
                  </a:cubicBezTo>
                  <a:cubicBezTo>
                    <a:pt x="504" y="29"/>
                    <a:pt x="506" y="35"/>
                    <a:pt x="504" y="42"/>
                  </a:cubicBezTo>
                  <a:cubicBezTo>
                    <a:pt x="503" y="45"/>
                    <a:pt x="494" y="50"/>
                    <a:pt x="499" y="54"/>
                  </a:cubicBezTo>
                  <a:cubicBezTo>
                    <a:pt x="503" y="57"/>
                    <a:pt x="502" y="73"/>
                    <a:pt x="503" y="80"/>
                  </a:cubicBezTo>
                  <a:cubicBezTo>
                    <a:pt x="503" y="84"/>
                    <a:pt x="504" y="89"/>
                    <a:pt x="503" y="94"/>
                  </a:cubicBezTo>
                  <a:cubicBezTo>
                    <a:pt x="503" y="101"/>
                    <a:pt x="500" y="99"/>
                    <a:pt x="502" y="106"/>
                  </a:cubicBezTo>
                  <a:cubicBezTo>
                    <a:pt x="503" y="108"/>
                    <a:pt x="503" y="111"/>
                    <a:pt x="502" y="113"/>
                  </a:cubicBezTo>
                  <a:cubicBezTo>
                    <a:pt x="501" y="117"/>
                    <a:pt x="504" y="119"/>
                    <a:pt x="505" y="123"/>
                  </a:cubicBezTo>
                  <a:cubicBezTo>
                    <a:pt x="507" y="128"/>
                    <a:pt x="504" y="136"/>
                    <a:pt x="501" y="141"/>
                  </a:cubicBezTo>
                  <a:cubicBezTo>
                    <a:pt x="513" y="142"/>
                    <a:pt x="497" y="170"/>
                    <a:pt x="502" y="172"/>
                  </a:cubicBezTo>
                  <a:cubicBezTo>
                    <a:pt x="511" y="175"/>
                    <a:pt x="502" y="204"/>
                    <a:pt x="505" y="211"/>
                  </a:cubicBezTo>
                  <a:cubicBezTo>
                    <a:pt x="514" y="205"/>
                    <a:pt x="503" y="224"/>
                    <a:pt x="506" y="228"/>
                  </a:cubicBezTo>
                  <a:cubicBezTo>
                    <a:pt x="507" y="220"/>
                    <a:pt x="515" y="222"/>
                    <a:pt x="514" y="230"/>
                  </a:cubicBezTo>
                  <a:cubicBezTo>
                    <a:pt x="512" y="238"/>
                    <a:pt x="514" y="245"/>
                    <a:pt x="505" y="249"/>
                  </a:cubicBezTo>
                  <a:cubicBezTo>
                    <a:pt x="507" y="251"/>
                    <a:pt x="509" y="252"/>
                    <a:pt x="510" y="253"/>
                  </a:cubicBezTo>
                  <a:cubicBezTo>
                    <a:pt x="500" y="251"/>
                    <a:pt x="509" y="254"/>
                    <a:pt x="506" y="258"/>
                  </a:cubicBezTo>
                  <a:cubicBezTo>
                    <a:pt x="504" y="260"/>
                    <a:pt x="501" y="261"/>
                    <a:pt x="500" y="264"/>
                  </a:cubicBezTo>
                  <a:cubicBezTo>
                    <a:pt x="510" y="261"/>
                    <a:pt x="501" y="277"/>
                    <a:pt x="500" y="280"/>
                  </a:cubicBezTo>
                  <a:cubicBezTo>
                    <a:pt x="495" y="291"/>
                    <a:pt x="484" y="297"/>
                    <a:pt x="479" y="307"/>
                  </a:cubicBezTo>
                  <a:cubicBezTo>
                    <a:pt x="473" y="318"/>
                    <a:pt x="465" y="324"/>
                    <a:pt x="459" y="334"/>
                  </a:cubicBezTo>
                  <a:cubicBezTo>
                    <a:pt x="455" y="342"/>
                    <a:pt x="425" y="352"/>
                    <a:pt x="426" y="360"/>
                  </a:cubicBezTo>
                  <a:cubicBezTo>
                    <a:pt x="426" y="364"/>
                    <a:pt x="403" y="368"/>
                    <a:pt x="399" y="371"/>
                  </a:cubicBezTo>
                  <a:cubicBezTo>
                    <a:pt x="395" y="374"/>
                    <a:pt x="390" y="375"/>
                    <a:pt x="386" y="377"/>
                  </a:cubicBezTo>
                  <a:cubicBezTo>
                    <a:pt x="379" y="379"/>
                    <a:pt x="380" y="376"/>
                    <a:pt x="375" y="381"/>
                  </a:cubicBezTo>
                  <a:cubicBezTo>
                    <a:pt x="367" y="388"/>
                    <a:pt x="356" y="391"/>
                    <a:pt x="347" y="396"/>
                  </a:cubicBezTo>
                  <a:cubicBezTo>
                    <a:pt x="339" y="401"/>
                    <a:pt x="324" y="422"/>
                    <a:pt x="314" y="414"/>
                  </a:cubicBezTo>
                  <a:cubicBezTo>
                    <a:pt x="333" y="434"/>
                    <a:pt x="287" y="442"/>
                    <a:pt x="292" y="463"/>
                  </a:cubicBezTo>
                  <a:cubicBezTo>
                    <a:pt x="288" y="464"/>
                    <a:pt x="285" y="461"/>
                    <a:pt x="284" y="457"/>
                  </a:cubicBezTo>
                  <a:cubicBezTo>
                    <a:pt x="285" y="465"/>
                    <a:pt x="278" y="474"/>
                    <a:pt x="279" y="464"/>
                  </a:cubicBezTo>
                  <a:cubicBezTo>
                    <a:pt x="271" y="471"/>
                    <a:pt x="260" y="477"/>
                    <a:pt x="253" y="486"/>
                  </a:cubicBezTo>
                  <a:cubicBezTo>
                    <a:pt x="247" y="494"/>
                    <a:pt x="241" y="502"/>
                    <a:pt x="233" y="509"/>
                  </a:cubicBezTo>
                  <a:cubicBezTo>
                    <a:pt x="230" y="512"/>
                    <a:pt x="218" y="525"/>
                    <a:pt x="214" y="520"/>
                  </a:cubicBezTo>
                  <a:cubicBezTo>
                    <a:pt x="211" y="516"/>
                    <a:pt x="207" y="505"/>
                    <a:pt x="201" y="508"/>
                  </a:cubicBezTo>
                  <a:cubicBezTo>
                    <a:pt x="212" y="508"/>
                    <a:pt x="208" y="522"/>
                    <a:pt x="210" y="525"/>
                  </a:cubicBezTo>
                  <a:cubicBezTo>
                    <a:pt x="212" y="528"/>
                    <a:pt x="212" y="533"/>
                    <a:pt x="211" y="537"/>
                  </a:cubicBezTo>
                  <a:cubicBezTo>
                    <a:pt x="210" y="538"/>
                    <a:pt x="209" y="539"/>
                    <a:pt x="207" y="540"/>
                  </a:cubicBezTo>
                  <a:cubicBezTo>
                    <a:pt x="208" y="542"/>
                    <a:pt x="209" y="545"/>
                    <a:pt x="208" y="548"/>
                  </a:cubicBezTo>
                  <a:cubicBezTo>
                    <a:pt x="207" y="563"/>
                    <a:pt x="212" y="559"/>
                    <a:pt x="219" y="568"/>
                  </a:cubicBezTo>
                  <a:cubicBezTo>
                    <a:pt x="223" y="573"/>
                    <a:pt x="225" y="580"/>
                    <a:pt x="225" y="586"/>
                  </a:cubicBezTo>
                  <a:cubicBezTo>
                    <a:pt x="224" y="589"/>
                    <a:pt x="222" y="609"/>
                    <a:pt x="226" y="597"/>
                  </a:cubicBezTo>
                  <a:cubicBezTo>
                    <a:pt x="223" y="607"/>
                    <a:pt x="231" y="619"/>
                    <a:pt x="232" y="630"/>
                  </a:cubicBezTo>
                  <a:cubicBezTo>
                    <a:pt x="232" y="637"/>
                    <a:pt x="235" y="644"/>
                    <a:pt x="234" y="650"/>
                  </a:cubicBezTo>
                  <a:cubicBezTo>
                    <a:pt x="233" y="656"/>
                    <a:pt x="230" y="662"/>
                    <a:pt x="236" y="666"/>
                  </a:cubicBezTo>
                  <a:cubicBezTo>
                    <a:pt x="237" y="659"/>
                    <a:pt x="237" y="652"/>
                    <a:pt x="242" y="647"/>
                  </a:cubicBezTo>
                  <a:cubicBezTo>
                    <a:pt x="242" y="649"/>
                    <a:pt x="242" y="664"/>
                    <a:pt x="244" y="651"/>
                  </a:cubicBezTo>
                  <a:cubicBezTo>
                    <a:pt x="243" y="659"/>
                    <a:pt x="241" y="666"/>
                    <a:pt x="240" y="674"/>
                  </a:cubicBezTo>
                  <a:cubicBezTo>
                    <a:pt x="240" y="680"/>
                    <a:pt x="244" y="687"/>
                    <a:pt x="244" y="693"/>
                  </a:cubicBezTo>
                  <a:cubicBezTo>
                    <a:pt x="241" y="711"/>
                    <a:pt x="228" y="729"/>
                    <a:pt x="231" y="748"/>
                  </a:cubicBezTo>
                  <a:cubicBezTo>
                    <a:pt x="229" y="737"/>
                    <a:pt x="237" y="748"/>
                    <a:pt x="238" y="739"/>
                  </a:cubicBezTo>
                  <a:cubicBezTo>
                    <a:pt x="244" y="751"/>
                    <a:pt x="231" y="768"/>
                    <a:pt x="224" y="776"/>
                  </a:cubicBezTo>
                  <a:cubicBezTo>
                    <a:pt x="212" y="790"/>
                    <a:pt x="194" y="796"/>
                    <a:pt x="178" y="802"/>
                  </a:cubicBezTo>
                  <a:cubicBezTo>
                    <a:pt x="159" y="808"/>
                    <a:pt x="140" y="815"/>
                    <a:pt x="123" y="826"/>
                  </a:cubicBezTo>
                  <a:cubicBezTo>
                    <a:pt x="116" y="831"/>
                    <a:pt x="108" y="835"/>
                    <a:pt x="104" y="844"/>
                  </a:cubicBezTo>
                  <a:cubicBezTo>
                    <a:pt x="100" y="851"/>
                    <a:pt x="98" y="859"/>
                    <a:pt x="89" y="861"/>
                  </a:cubicBezTo>
                  <a:cubicBezTo>
                    <a:pt x="95" y="861"/>
                    <a:pt x="105" y="883"/>
                    <a:pt x="110" y="869"/>
                  </a:cubicBezTo>
                  <a:cubicBezTo>
                    <a:pt x="109" y="881"/>
                    <a:pt x="115" y="910"/>
                    <a:pt x="103" y="910"/>
                  </a:cubicBezTo>
                  <a:cubicBezTo>
                    <a:pt x="75" y="909"/>
                    <a:pt x="75" y="909"/>
                    <a:pt x="75" y="909"/>
                  </a:cubicBezTo>
                  <a:cubicBezTo>
                    <a:pt x="75" y="899"/>
                    <a:pt x="69" y="889"/>
                    <a:pt x="71" y="881"/>
                  </a:cubicBezTo>
                  <a:cubicBezTo>
                    <a:pt x="72" y="875"/>
                    <a:pt x="69" y="869"/>
                    <a:pt x="65" y="864"/>
                  </a:cubicBezTo>
                  <a:cubicBezTo>
                    <a:pt x="62" y="860"/>
                    <a:pt x="63" y="850"/>
                    <a:pt x="66" y="842"/>
                  </a:cubicBezTo>
                  <a:cubicBezTo>
                    <a:pt x="68" y="838"/>
                    <a:pt x="68" y="822"/>
                    <a:pt x="68" y="818"/>
                  </a:cubicBezTo>
                  <a:cubicBezTo>
                    <a:pt x="68" y="807"/>
                    <a:pt x="68" y="796"/>
                    <a:pt x="69" y="785"/>
                  </a:cubicBezTo>
                  <a:cubicBezTo>
                    <a:pt x="70" y="775"/>
                    <a:pt x="67" y="768"/>
                    <a:pt x="66" y="759"/>
                  </a:cubicBezTo>
                  <a:cubicBezTo>
                    <a:pt x="63" y="745"/>
                    <a:pt x="54" y="733"/>
                    <a:pt x="51" y="719"/>
                  </a:cubicBezTo>
                  <a:cubicBezTo>
                    <a:pt x="49" y="713"/>
                    <a:pt x="50" y="706"/>
                    <a:pt x="49" y="699"/>
                  </a:cubicBezTo>
                  <a:cubicBezTo>
                    <a:pt x="48" y="689"/>
                    <a:pt x="46" y="680"/>
                    <a:pt x="43" y="671"/>
                  </a:cubicBezTo>
                  <a:cubicBezTo>
                    <a:pt x="41" y="665"/>
                    <a:pt x="39" y="667"/>
                    <a:pt x="42" y="662"/>
                  </a:cubicBezTo>
                  <a:cubicBezTo>
                    <a:pt x="46" y="660"/>
                    <a:pt x="55" y="647"/>
                    <a:pt x="59" y="643"/>
                  </a:cubicBezTo>
                  <a:cubicBezTo>
                    <a:pt x="65" y="637"/>
                    <a:pt x="93" y="598"/>
                    <a:pt x="100" y="603"/>
                  </a:cubicBezTo>
                  <a:cubicBezTo>
                    <a:pt x="93" y="594"/>
                    <a:pt x="100" y="589"/>
                    <a:pt x="102" y="579"/>
                  </a:cubicBezTo>
                  <a:cubicBezTo>
                    <a:pt x="104" y="573"/>
                    <a:pt x="98" y="565"/>
                    <a:pt x="104" y="561"/>
                  </a:cubicBezTo>
                  <a:cubicBezTo>
                    <a:pt x="113" y="556"/>
                    <a:pt x="115" y="549"/>
                    <a:pt x="120" y="540"/>
                  </a:cubicBezTo>
                  <a:cubicBezTo>
                    <a:pt x="122" y="536"/>
                    <a:pt x="124" y="533"/>
                    <a:pt x="125" y="528"/>
                  </a:cubicBezTo>
                  <a:cubicBezTo>
                    <a:pt x="128" y="522"/>
                    <a:pt x="126" y="517"/>
                    <a:pt x="126" y="510"/>
                  </a:cubicBezTo>
                  <a:cubicBezTo>
                    <a:pt x="124" y="511"/>
                    <a:pt x="123" y="511"/>
                    <a:pt x="121" y="512"/>
                  </a:cubicBezTo>
                  <a:cubicBezTo>
                    <a:pt x="118" y="505"/>
                    <a:pt x="116" y="499"/>
                    <a:pt x="117" y="496"/>
                  </a:cubicBezTo>
                  <a:cubicBezTo>
                    <a:pt x="119" y="491"/>
                    <a:pt x="124" y="487"/>
                    <a:pt x="122" y="481"/>
                  </a:cubicBezTo>
                  <a:cubicBezTo>
                    <a:pt x="120" y="476"/>
                    <a:pt x="113" y="478"/>
                    <a:pt x="115" y="470"/>
                  </a:cubicBezTo>
                  <a:cubicBezTo>
                    <a:pt x="116" y="464"/>
                    <a:pt x="127" y="463"/>
                    <a:pt x="126" y="455"/>
                  </a:cubicBezTo>
                  <a:cubicBezTo>
                    <a:pt x="125" y="442"/>
                    <a:pt x="133" y="447"/>
                    <a:pt x="132" y="438"/>
                  </a:cubicBezTo>
                  <a:cubicBezTo>
                    <a:pt x="132" y="431"/>
                    <a:pt x="128" y="425"/>
                    <a:pt x="129" y="418"/>
                  </a:cubicBezTo>
                  <a:cubicBezTo>
                    <a:pt x="130" y="413"/>
                    <a:pt x="133" y="407"/>
                    <a:pt x="132" y="402"/>
                  </a:cubicBezTo>
                  <a:cubicBezTo>
                    <a:pt x="130" y="392"/>
                    <a:pt x="130" y="386"/>
                    <a:pt x="131" y="375"/>
                  </a:cubicBezTo>
                  <a:cubicBezTo>
                    <a:pt x="131" y="372"/>
                    <a:pt x="129" y="369"/>
                    <a:pt x="128" y="366"/>
                  </a:cubicBezTo>
                  <a:cubicBezTo>
                    <a:pt x="126" y="361"/>
                    <a:pt x="131" y="353"/>
                    <a:pt x="132" y="348"/>
                  </a:cubicBezTo>
                  <a:cubicBezTo>
                    <a:pt x="125" y="350"/>
                    <a:pt x="122" y="350"/>
                    <a:pt x="118" y="343"/>
                  </a:cubicBezTo>
                  <a:cubicBezTo>
                    <a:pt x="115" y="337"/>
                    <a:pt x="96" y="336"/>
                    <a:pt x="91" y="333"/>
                  </a:cubicBezTo>
                  <a:cubicBezTo>
                    <a:pt x="75" y="324"/>
                    <a:pt x="60" y="315"/>
                    <a:pt x="44" y="310"/>
                  </a:cubicBezTo>
                  <a:cubicBezTo>
                    <a:pt x="38" y="309"/>
                    <a:pt x="22" y="309"/>
                    <a:pt x="16" y="308"/>
                  </a:cubicBezTo>
                  <a:cubicBezTo>
                    <a:pt x="6" y="306"/>
                    <a:pt x="10" y="290"/>
                    <a:pt x="9" y="283"/>
                  </a:cubicBezTo>
                  <a:cubicBezTo>
                    <a:pt x="8" y="273"/>
                    <a:pt x="0" y="264"/>
                    <a:pt x="1" y="254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24" name="Freeform 62"/>
            <p:cNvSpPr>
              <a:spLocks/>
            </p:cNvSpPr>
            <p:nvPr/>
          </p:nvSpPr>
          <p:spPr bwMode="gray">
            <a:xfrm>
              <a:off x="5511014" y="3550371"/>
              <a:ext cx="3573" cy="7146"/>
            </a:xfrm>
            <a:custGeom>
              <a:avLst/>
              <a:gdLst>
                <a:gd name="T0" fmla="*/ 0 w 4"/>
                <a:gd name="T1" fmla="*/ 2 h 8"/>
                <a:gd name="T2" fmla="*/ 2 w 4"/>
                <a:gd name="T3" fmla="*/ 0 h 8"/>
                <a:gd name="T4" fmla="*/ 2 w 4"/>
                <a:gd name="T5" fmla="*/ 2 h 8"/>
                <a:gd name="T6" fmla="*/ 0 w 4"/>
                <a:gd name="T7" fmla="*/ 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4" y="3"/>
                    <a:pt x="4" y="5"/>
                    <a:pt x="3" y="8"/>
                  </a:cubicBezTo>
                  <a:cubicBezTo>
                    <a:pt x="2" y="6"/>
                    <a:pt x="1" y="5"/>
                    <a:pt x="0" y="3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25" name="Freeform 63"/>
            <p:cNvSpPr>
              <a:spLocks/>
            </p:cNvSpPr>
            <p:nvPr/>
          </p:nvSpPr>
          <p:spPr bwMode="gray">
            <a:xfrm>
              <a:off x="5511014" y="3550371"/>
              <a:ext cx="3573" cy="7146"/>
            </a:xfrm>
            <a:custGeom>
              <a:avLst/>
              <a:gdLst>
                <a:gd name="T0" fmla="*/ 0 w 4"/>
                <a:gd name="T1" fmla="*/ 2 h 8"/>
                <a:gd name="T2" fmla="*/ 2 w 4"/>
                <a:gd name="T3" fmla="*/ 0 h 8"/>
                <a:gd name="T4" fmla="*/ 2 w 4"/>
                <a:gd name="T5" fmla="*/ 2 h 8"/>
                <a:gd name="T6" fmla="*/ 0 w 4"/>
                <a:gd name="T7" fmla="*/ 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4" y="3"/>
                    <a:pt x="4" y="5"/>
                    <a:pt x="3" y="8"/>
                  </a:cubicBezTo>
                  <a:cubicBezTo>
                    <a:pt x="2" y="6"/>
                    <a:pt x="1" y="5"/>
                    <a:pt x="0" y="3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26" name="Freeform 64"/>
            <p:cNvSpPr>
              <a:spLocks/>
            </p:cNvSpPr>
            <p:nvPr/>
          </p:nvSpPr>
          <p:spPr bwMode="gray">
            <a:xfrm>
              <a:off x="3313619" y="1614996"/>
              <a:ext cx="477591" cy="558579"/>
            </a:xfrm>
            <a:custGeom>
              <a:avLst/>
              <a:gdLst>
                <a:gd name="T0" fmla="*/ 1 w 593"/>
                <a:gd name="T1" fmla="*/ 34 h 694"/>
                <a:gd name="T2" fmla="*/ 1 w 593"/>
                <a:gd name="T3" fmla="*/ 32 h 694"/>
                <a:gd name="T4" fmla="*/ 1 w 593"/>
                <a:gd name="T5" fmla="*/ 31 h 694"/>
                <a:gd name="T6" fmla="*/ 19 w 593"/>
                <a:gd name="T7" fmla="*/ 31 h 694"/>
                <a:gd name="T8" fmla="*/ 19 w 593"/>
                <a:gd name="T9" fmla="*/ 26 h 694"/>
                <a:gd name="T10" fmla="*/ 20 w 593"/>
                <a:gd name="T11" fmla="*/ 22 h 694"/>
                <a:gd name="T12" fmla="*/ 23 w 593"/>
                <a:gd name="T13" fmla="*/ 20 h 694"/>
                <a:gd name="T14" fmla="*/ 24 w 593"/>
                <a:gd name="T15" fmla="*/ 7 h 694"/>
                <a:gd name="T16" fmla="*/ 40 w 593"/>
                <a:gd name="T17" fmla="*/ 7 h 694"/>
                <a:gd name="T18" fmla="*/ 40 w 593"/>
                <a:gd name="T19" fmla="*/ 0 h 694"/>
                <a:gd name="T20" fmla="*/ 57 w 593"/>
                <a:gd name="T21" fmla="*/ 12 h 694"/>
                <a:gd name="T22" fmla="*/ 49 w 593"/>
                <a:gd name="T23" fmla="*/ 12 h 694"/>
                <a:gd name="T24" fmla="*/ 52 w 593"/>
                <a:gd name="T25" fmla="*/ 56 h 694"/>
                <a:gd name="T26" fmla="*/ 53 w 593"/>
                <a:gd name="T27" fmla="*/ 57 h 694"/>
                <a:gd name="T28" fmla="*/ 53 w 593"/>
                <a:gd name="T29" fmla="*/ 60 h 694"/>
                <a:gd name="T30" fmla="*/ 53 w 593"/>
                <a:gd name="T31" fmla="*/ 62 h 694"/>
                <a:gd name="T32" fmla="*/ 43 w 593"/>
                <a:gd name="T33" fmla="*/ 62 h 694"/>
                <a:gd name="T34" fmla="*/ 34 w 593"/>
                <a:gd name="T35" fmla="*/ 61 h 694"/>
                <a:gd name="T36" fmla="*/ 30 w 593"/>
                <a:gd name="T37" fmla="*/ 63 h 694"/>
                <a:gd name="T38" fmla="*/ 28 w 593"/>
                <a:gd name="T39" fmla="*/ 64 h 694"/>
                <a:gd name="T40" fmla="*/ 26 w 593"/>
                <a:gd name="T41" fmla="*/ 63 h 694"/>
                <a:gd name="T42" fmla="*/ 24 w 593"/>
                <a:gd name="T43" fmla="*/ 61 h 694"/>
                <a:gd name="T44" fmla="*/ 21 w 593"/>
                <a:gd name="T45" fmla="*/ 66 h 694"/>
                <a:gd name="T46" fmla="*/ 20 w 593"/>
                <a:gd name="T47" fmla="*/ 64 h 694"/>
                <a:gd name="T48" fmla="*/ 19 w 593"/>
                <a:gd name="T49" fmla="*/ 64 h 694"/>
                <a:gd name="T50" fmla="*/ 18 w 593"/>
                <a:gd name="T51" fmla="*/ 62 h 694"/>
                <a:gd name="T52" fmla="*/ 17 w 593"/>
                <a:gd name="T53" fmla="*/ 60 h 694"/>
                <a:gd name="T54" fmla="*/ 15 w 593"/>
                <a:gd name="T55" fmla="*/ 59 h 694"/>
                <a:gd name="T56" fmla="*/ 12 w 593"/>
                <a:gd name="T57" fmla="*/ 56 h 694"/>
                <a:gd name="T58" fmla="*/ 9 w 593"/>
                <a:gd name="T59" fmla="*/ 55 h 694"/>
                <a:gd name="T60" fmla="*/ 4 w 593"/>
                <a:gd name="T61" fmla="*/ 57 h 694"/>
                <a:gd name="T62" fmla="*/ 3 w 593"/>
                <a:gd name="T63" fmla="*/ 57 h 694"/>
                <a:gd name="T64" fmla="*/ 1 w 593"/>
                <a:gd name="T65" fmla="*/ 59 h 694"/>
                <a:gd name="T66" fmla="*/ 4 w 593"/>
                <a:gd name="T67" fmla="*/ 50 h 694"/>
                <a:gd name="T68" fmla="*/ 3 w 593"/>
                <a:gd name="T69" fmla="*/ 45 h 694"/>
                <a:gd name="T70" fmla="*/ 3 w 593"/>
                <a:gd name="T71" fmla="*/ 43 h 694"/>
                <a:gd name="T72" fmla="*/ 2 w 593"/>
                <a:gd name="T73" fmla="*/ 41 h 694"/>
                <a:gd name="T74" fmla="*/ 3 w 593"/>
                <a:gd name="T75" fmla="*/ 41 h 694"/>
                <a:gd name="T76" fmla="*/ 2 w 593"/>
                <a:gd name="T77" fmla="*/ 41 h 694"/>
                <a:gd name="T78" fmla="*/ 3 w 593"/>
                <a:gd name="T79" fmla="*/ 40 h 694"/>
                <a:gd name="T80" fmla="*/ 3 w 593"/>
                <a:gd name="T81" fmla="*/ 39 h 694"/>
                <a:gd name="T82" fmla="*/ 3 w 593"/>
                <a:gd name="T83" fmla="*/ 34 h 694"/>
                <a:gd name="T84" fmla="*/ 2 w 593"/>
                <a:gd name="T85" fmla="*/ 36 h 694"/>
                <a:gd name="T86" fmla="*/ 1 w 593"/>
                <a:gd name="T87" fmla="*/ 32 h 694"/>
                <a:gd name="T88" fmla="*/ 1 w 593"/>
                <a:gd name="T89" fmla="*/ 34 h 6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3"/>
                <a:gd name="T136" fmla="*/ 0 h 694"/>
                <a:gd name="T137" fmla="*/ 593 w 593"/>
                <a:gd name="T138" fmla="*/ 694 h 69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3" h="694">
                  <a:moveTo>
                    <a:pt x="1" y="360"/>
                  </a:moveTo>
                  <a:cubicBezTo>
                    <a:pt x="0" y="351"/>
                    <a:pt x="1" y="345"/>
                    <a:pt x="4" y="337"/>
                  </a:cubicBezTo>
                  <a:cubicBezTo>
                    <a:pt x="5" y="334"/>
                    <a:pt x="9" y="329"/>
                    <a:pt x="15" y="328"/>
                  </a:cubicBezTo>
                  <a:cubicBezTo>
                    <a:pt x="193" y="328"/>
                    <a:pt x="193" y="328"/>
                    <a:pt x="193" y="328"/>
                  </a:cubicBezTo>
                  <a:cubicBezTo>
                    <a:pt x="202" y="323"/>
                    <a:pt x="195" y="284"/>
                    <a:pt x="195" y="269"/>
                  </a:cubicBezTo>
                  <a:cubicBezTo>
                    <a:pt x="194" y="254"/>
                    <a:pt x="192" y="244"/>
                    <a:pt x="204" y="232"/>
                  </a:cubicBezTo>
                  <a:cubicBezTo>
                    <a:pt x="215" y="223"/>
                    <a:pt x="214" y="225"/>
                    <a:pt x="247" y="212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475" y="41"/>
                    <a:pt x="534" y="83"/>
                    <a:pt x="593" y="126"/>
                  </a:cubicBezTo>
                  <a:cubicBezTo>
                    <a:pt x="565" y="126"/>
                    <a:pt x="536" y="126"/>
                    <a:pt x="508" y="126"/>
                  </a:cubicBezTo>
                  <a:cubicBezTo>
                    <a:pt x="543" y="591"/>
                    <a:pt x="543" y="591"/>
                    <a:pt x="543" y="591"/>
                  </a:cubicBezTo>
                  <a:cubicBezTo>
                    <a:pt x="546" y="599"/>
                    <a:pt x="554" y="602"/>
                    <a:pt x="554" y="604"/>
                  </a:cubicBezTo>
                  <a:cubicBezTo>
                    <a:pt x="559" y="616"/>
                    <a:pt x="553" y="619"/>
                    <a:pt x="552" y="629"/>
                  </a:cubicBezTo>
                  <a:cubicBezTo>
                    <a:pt x="552" y="639"/>
                    <a:pt x="551" y="649"/>
                    <a:pt x="548" y="650"/>
                  </a:cubicBezTo>
                  <a:cubicBezTo>
                    <a:pt x="446" y="650"/>
                    <a:pt x="446" y="650"/>
                    <a:pt x="446" y="650"/>
                  </a:cubicBezTo>
                  <a:cubicBezTo>
                    <a:pt x="389" y="652"/>
                    <a:pt x="364" y="660"/>
                    <a:pt x="359" y="643"/>
                  </a:cubicBezTo>
                  <a:cubicBezTo>
                    <a:pt x="357" y="658"/>
                    <a:pt x="334" y="661"/>
                    <a:pt x="323" y="656"/>
                  </a:cubicBezTo>
                  <a:cubicBezTo>
                    <a:pt x="305" y="649"/>
                    <a:pt x="293" y="652"/>
                    <a:pt x="286" y="672"/>
                  </a:cubicBezTo>
                  <a:cubicBezTo>
                    <a:pt x="282" y="665"/>
                    <a:pt x="276" y="660"/>
                    <a:pt x="270" y="654"/>
                  </a:cubicBezTo>
                  <a:cubicBezTo>
                    <a:pt x="262" y="647"/>
                    <a:pt x="255" y="643"/>
                    <a:pt x="252" y="645"/>
                  </a:cubicBezTo>
                  <a:cubicBezTo>
                    <a:pt x="237" y="653"/>
                    <a:pt x="257" y="694"/>
                    <a:pt x="221" y="691"/>
                  </a:cubicBezTo>
                  <a:cubicBezTo>
                    <a:pt x="222" y="692"/>
                    <a:pt x="212" y="684"/>
                    <a:pt x="209" y="679"/>
                  </a:cubicBezTo>
                  <a:cubicBezTo>
                    <a:pt x="206" y="673"/>
                    <a:pt x="202" y="675"/>
                    <a:pt x="196" y="670"/>
                  </a:cubicBezTo>
                  <a:cubicBezTo>
                    <a:pt x="189" y="664"/>
                    <a:pt x="190" y="655"/>
                    <a:pt x="184" y="651"/>
                  </a:cubicBezTo>
                  <a:cubicBezTo>
                    <a:pt x="170" y="641"/>
                    <a:pt x="175" y="641"/>
                    <a:pt x="174" y="635"/>
                  </a:cubicBezTo>
                  <a:cubicBezTo>
                    <a:pt x="172" y="626"/>
                    <a:pt x="164" y="616"/>
                    <a:pt x="160" y="616"/>
                  </a:cubicBezTo>
                  <a:cubicBezTo>
                    <a:pt x="138" y="616"/>
                    <a:pt x="137" y="598"/>
                    <a:pt x="123" y="591"/>
                  </a:cubicBezTo>
                  <a:cubicBezTo>
                    <a:pt x="116" y="588"/>
                    <a:pt x="109" y="586"/>
                    <a:pt x="100" y="586"/>
                  </a:cubicBezTo>
                  <a:cubicBezTo>
                    <a:pt x="85" y="585"/>
                    <a:pt x="80" y="600"/>
                    <a:pt x="46" y="597"/>
                  </a:cubicBezTo>
                  <a:cubicBezTo>
                    <a:pt x="38" y="597"/>
                    <a:pt x="39" y="592"/>
                    <a:pt x="33" y="594"/>
                  </a:cubicBezTo>
                  <a:cubicBezTo>
                    <a:pt x="27" y="596"/>
                    <a:pt x="20" y="615"/>
                    <a:pt x="18" y="620"/>
                  </a:cubicBezTo>
                  <a:cubicBezTo>
                    <a:pt x="18" y="587"/>
                    <a:pt x="40" y="560"/>
                    <a:pt x="43" y="527"/>
                  </a:cubicBezTo>
                  <a:cubicBezTo>
                    <a:pt x="45" y="508"/>
                    <a:pt x="42" y="491"/>
                    <a:pt x="40" y="472"/>
                  </a:cubicBezTo>
                  <a:cubicBezTo>
                    <a:pt x="39" y="465"/>
                    <a:pt x="39" y="457"/>
                    <a:pt x="35" y="452"/>
                  </a:cubicBezTo>
                  <a:cubicBezTo>
                    <a:pt x="31" y="446"/>
                    <a:pt x="24" y="443"/>
                    <a:pt x="23" y="436"/>
                  </a:cubicBezTo>
                  <a:cubicBezTo>
                    <a:pt x="29" y="437"/>
                    <a:pt x="34" y="434"/>
                    <a:pt x="34" y="428"/>
                  </a:cubicBezTo>
                  <a:cubicBezTo>
                    <a:pt x="30" y="429"/>
                    <a:pt x="27" y="432"/>
                    <a:pt x="26" y="435"/>
                  </a:cubicBezTo>
                  <a:cubicBezTo>
                    <a:pt x="27" y="428"/>
                    <a:pt x="33" y="424"/>
                    <a:pt x="36" y="418"/>
                  </a:cubicBezTo>
                  <a:cubicBezTo>
                    <a:pt x="38" y="414"/>
                    <a:pt x="35" y="408"/>
                    <a:pt x="37" y="405"/>
                  </a:cubicBezTo>
                  <a:cubicBezTo>
                    <a:pt x="47" y="394"/>
                    <a:pt x="32" y="374"/>
                    <a:pt x="28" y="362"/>
                  </a:cubicBezTo>
                  <a:cubicBezTo>
                    <a:pt x="26" y="365"/>
                    <a:pt x="25" y="368"/>
                    <a:pt x="25" y="371"/>
                  </a:cubicBezTo>
                  <a:cubicBezTo>
                    <a:pt x="15" y="363"/>
                    <a:pt x="17" y="348"/>
                    <a:pt x="7" y="340"/>
                  </a:cubicBezTo>
                  <a:cubicBezTo>
                    <a:pt x="5" y="347"/>
                    <a:pt x="3" y="353"/>
                    <a:pt x="1" y="360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27" name="Freeform 65"/>
            <p:cNvSpPr>
              <a:spLocks/>
            </p:cNvSpPr>
            <p:nvPr/>
          </p:nvSpPr>
          <p:spPr bwMode="gray">
            <a:xfrm>
              <a:off x="4422440" y="3084690"/>
              <a:ext cx="482355" cy="544287"/>
            </a:xfrm>
            <a:custGeom>
              <a:avLst/>
              <a:gdLst>
                <a:gd name="T0" fmla="*/ 1 w 599"/>
                <a:gd name="T1" fmla="*/ 54 h 675"/>
                <a:gd name="T2" fmla="*/ 1 w 599"/>
                <a:gd name="T3" fmla="*/ 52 h 675"/>
                <a:gd name="T4" fmla="*/ 2 w 599"/>
                <a:gd name="T5" fmla="*/ 49 h 675"/>
                <a:gd name="T6" fmla="*/ 3 w 599"/>
                <a:gd name="T7" fmla="*/ 43 h 675"/>
                <a:gd name="T8" fmla="*/ 5 w 599"/>
                <a:gd name="T9" fmla="*/ 39 h 675"/>
                <a:gd name="T10" fmla="*/ 9 w 599"/>
                <a:gd name="T11" fmla="*/ 35 h 675"/>
                <a:gd name="T12" fmla="*/ 8 w 599"/>
                <a:gd name="T13" fmla="*/ 24 h 675"/>
                <a:gd name="T14" fmla="*/ 7 w 599"/>
                <a:gd name="T15" fmla="*/ 20 h 675"/>
                <a:gd name="T16" fmla="*/ 7 w 599"/>
                <a:gd name="T17" fmla="*/ 16 h 675"/>
                <a:gd name="T18" fmla="*/ 7 w 599"/>
                <a:gd name="T19" fmla="*/ 16 h 675"/>
                <a:gd name="T20" fmla="*/ 7 w 599"/>
                <a:gd name="T21" fmla="*/ 12 h 675"/>
                <a:gd name="T22" fmla="*/ 5 w 599"/>
                <a:gd name="T23" fmla="*/ 6 h 675"/>
                <a:gd name="T24" fmla="*/ 3 w 599"/>
                <a:gd name="T25" fmla="*/ 1 h 675"/>
                <a:gd name="T26" fmla="*/ 7 w 599"/>
                <a:gd name="T27" fmla="*/ 1 h 675"/>
                <a:gd name="T28" fmla="*/ 22 w 599"/>
                <a:gd name="T29" fmla="*/ 1 h 675"/>
                <a:gd name="T30" fmla="*/ 23 w 599"/>
                <a:gd name="T31" fmla="*/ 3 h 675"/>
                <a:gd name="T32" fmla="*/ 25 w 599"/>
                <a:gd name="T33" fmla="*/ 8 h 675"/>
                <a:gd name="T34" fmla="*/ 28 w 599"/>
                <a:gd name="T35" fmla="*/ 12 h 675"/>
                <a:gd name="T36" fmla="*/ 32 w 599"/>
                <a:gd name="T37" fmla="*/ 12 h 675"/>
                <a:gd name="T38" fmla="*/ 36 w 599"/>
                <a:gd name="T39" fmla="*/ 9 h 675"/>
                <a:gd name="T40" fmla="*/ 37 w 599"/>
                <a:gd name="T41" fmla="*/ 6 h 675"/>
                <a:gd name="T42" fmla="*/ 40 w 599"/>
                <a:gd name="T43" fmla="*/ 6 h 675"/>
                <a:gd name="T44" fmla="*/ 42 w 599"/>
                <a:gd name="T45" fmla="*/ 8 h 675"/>
                <a:gd name="T46" fmla="*/ 47 w 599"/>
                <a:gd name="T47" fmla="*/ 10 h 675"/>
                <a:gd name="T48" fmla="*/ 47 w 599"/>
                <a:gd name="T49" fmla="*/ 14 h 675"/>
                <a:gd name="T50" fmla="*/ 48 w 599"/>
                <a:gd name="T51" fmla="*/ 22 h 675"/>
                <a:gd name="T52" fmla="*/ 49 w 599"/>
                <a:gd name="T53" fmla="*/ 27 h 675"/>
                <a:gd name="T54" fmla="*/ 50 w 599"/>
                <a:gd name="T55" fmla="*/ 28 h 675"/>
                <a:gd name="T56" fmla="*/ 55 w 599"/>
                <a:gd name="T57" fmla="*/ 28 h 675"/>
                <a:gd name="T58" fmla="*/ 57 w 599"/>
                <a:gd name="T59" fmla="*/ 30 h 675"/>
                <a:gd name="T60" fmla="*/ 57 w 599"/>
                <a:gd name="T61" fmla="*/ 35 h 675"/>
                <a:gd name="T62" fmla="*/ 51 w 599"/>
                <a:gd name="T63" fmla="*/ 39 h 675"/>
                <a:gd name="T64" fmla="*/ 47 w 599"/>
                <a:gd name="T65" fmla="*/ 43 h 675"/>
                <a:gd name="T66" fmla="*/ 47 w 599"/>
                <a:gd name="T67" fmla="*/ 55 h 675"/>
                <a:gd name="T68" fmla="*/ 54 w 599"/>
                <a:gd name="T69" fmla="*/ 63 h 675"/>
                <a:gd name="T70" fmla="*/ 43 w 599"/>
                <a:gd name="T71" fmla="*/ 64 h 675"/>
                <a:gd name="T72" fmla="*/ 40 w 599"/>
                <a:gd name="T73" fmla="*/ 64 h 675"/>
                <a:gd name="T74" fmla="*/ 31 w 599"/>
                <a:gd name="T75" fmla="*/ 62 h 675"/>
                <a:gd name="T76" fmla="*/ 11 w 599"/>
                <a:gd name="T77" fmla="*/ 62 h 675"/>
                <a:gd name="T78" fmla="*/ 6 w 599"/>
                <a:gd name="T79" fmla="*/ 60 h 675"/>
                <a:gd name="T80" fmla="*/ 1 w 599"/>
                <a:gd name="T81" fmla="*/ 61 h 6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99"/>
                <a:gd name="T124" fmla="*/ 0 h 675"/>
                <a:gd name="T125" fmla="*/ 599 w 599"/>
                <a:gd name="T126" fmla="*/ 675 h 6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99" h="675">
                  <a:moveTo>
                    <a:pt x="1" y="632"/>
                  </a:moveTo>
                  <a:cubicBezTo>
                    <a:pt x="0" y="610"/>
                    <a:pt x="6" y="587"/>
                    <a:pt x="4" y="565"/>
                  </a:cubicBezTo>
                  <a:cubicBezTo>
                    <a:pt x="3" y="561"/>
                    <a:pt x="1" y="558"/>
                    <a:pt x="2" y="554"/>
                  </a:cubicBezTo>
                  <a:cubicBezTo>
                    <a:pt x="4" y="549"/>
                    <a:pt x="10" y="546"/>
                    <a:pt x="12" y="541"/>
                  </a:cubicBezTo>
                  <a:cubicBezTo>
                    <a:pt x="14" y="537"/>
                    <a:pt x="14" y="532"/>
                    <a:pt x="15" y="528"/>
                  </a:cubicBezTo>
                  <a:cubicBezTo>
                    <a:pt x="15" y="524"/>
                    <a:pt x="21" y="519"/>
                    <a:pt x="19" y="515"/>
                  </a:cubicBezTo>
                  <a:cubicBezTo>
                    <a:pt x="16" y="508"/>
                    <a:pt x="26" y="488"/>
                    <a:pt x="28" y="480"/>
                  </a:cubicBezTo>
                  <a:cubicBezTo>
                    <a:pt x="30" y="468"/>
                    <a:pt x="28" y="456"/>
                    <a:pt x="34" y="445"/>
                  </a:cubicBezTo>
                  <a:cubicBezTo>
                    <a:pt x="39" y="438"/>
                    <a:pt x="36" y="424"/>
                    <a:pt x="41" y="420"/>
                  </a:cubicBezTo>
                  <a:cubicBezTo>
                    <a:pt x="46" y="415"/>
                    <a:pt x="55" y="405"/>
                    <a:pt x="58" y="399"/>
                  </a:cubicBezTo>
                  <a:cubicBezTo>
                    <a:pt x="63" y="390"/>
                    <a:pt x="60" y="376"/>
                    <a:pt x="74" y="374"/>
                  </a:cubicBezTo>
                  <a:cubicBezTo>
                    <a:pt x="85" y="373"/>
                    <a:pt x="85" y="366"/>
                    <a:pt x="91" y="357"/>
                  </a:cubicBezTo>
                  <a:cubicBezTo>
                    <a:pt x="103" y="336"/>
                    <a:pt x="106" y="303"/>
                    <a:pt x="101" y="279"/>
                  </a:cubicBezTo>
                  <a:cubicBezTo>
                    <a:pt x="98" y="269"/>
                    <a:pt x="94" y="261"/>
                    <a:pt x="88" y="252"/>
                  </a:cubicBezTo>
                  <a:cubicBezTo>
                    <a:pt x="81" y="242"/>
                    <a:pt x="81" y="235"/>
                    <a:pt x="78" y="225"/>
                  </a:cubicBezTo>
                  <a:cubicBezTo>
                    <a:pt x="76" y="220"/>
                    <a:pt x="72" y="217"/>
                    <a:pt x="71" y="212"/>
                  </a:cubicBezTo>
                  <a:cubicBezTo>
                    <a:pt x="71" y="206"/>
                    <a:pt x="71" y="201"/>
                    <a:pt x="69" y="195"/>
                  </a:cubicBezTo>
                  <a:cubicBezTo>
                    <a:pt x="65" y="187"/>
                    <a:pt x="57" y="176"/>
                    <a:pt x="69" y="170"/>
                  </a:cubicBezTo>
                  <a:cubicBezTo>
                    <a:pt x="66" y="172"/>
                    <a:pt x="63" y="176"/>
                    <a:pt x="64" y="180"/>
                  </a:cubicBezTo>
                  <a:cubicBezTo>
                    <a:pt x="66" y="175"/>
                    <a:pt x="69" y="170"/>
                    <a:pt x="73" y="167"/>
                  </a:cubicBezTo>
                  <a:cubicBezTo>
                    <a:pt x="76" y="164"/>
                    <a:pt x="81" y="164"/>
                    <a:pt x="81" y="159"/>
                  </a:cubicBezTo>
                  <a:cubicBezTo>
                    <a:pt x="83" y="147"/>
                    <a:pt x="80" y="135"/>
                    <a:pt x="74" y="124"/>
                  </a:cubicBezTo>
                  <a:cubicBezTo>
                    <a:pt x="67" y="112"/>
                    <a:pt x="64" y="99"/>
                    <a:pt x="59" y="86"/>
                  </a:cubicBezTo>
                  <a:cubicBezTo>
                    <a:pt x="56" y="81"/>
                    <a:pt x="57" y="74"/>
                    <a:pt x="55" y="68"/>
                  </a:cubicBezTo>
                  <a:cubicBezTo>
                    <a:pt x="52" y="60"/>
                    <a:pt x="44" y="54"/>
                    <a:pt x="40" y="46"/>
                  </a:cubicBezTo>
                  <a:cubicBezTo>
                    <a:pt x="36" y="40"/>
                    <a:pt x="23" y="18"/>
                    <a:pt x="35" y="15"/>
                  </a:cubicBezTo>
                  <a:cubicBezTo>
                    <a:pt x="40" y="13"/>
                    <a:pt x="45" y="13"/>
                    <a:pt x="50" y="12"/>
                  </a:cubicBezTo>
                  <a:cubicBezTo>
                    <a:pt x="58" y="11"/>
                    <a:pt x="61" y="5"/>
                    <a:pt x="69" y="4"/>
                  </a:cubicBezTo>
                  <a:cubicBezTo>
                    <a:pt x="107" y="0"/>
                    <a:pt x="145" y="5"/>
                    <a:pt x="183" y="4"/>
                  </a:cubicBezTo>
                  <a:cubicBezTo>
                    <a:pt x="197" y="4"/>
                    <a:pt x="212" y="2"/>
                    <a:pt x="226" y="3"/>
                  </a:cubicBezTo>
                  <a:cubicBezTo>
                    <a:pt x="240" y="3"/>
                    <a:pt x="237" y="13"/>
                    <a:pt x="243" y="21"/>
                  </a:cubicBezTo>
                  <a:cubicBezTo>
                    <a:pt x="246" y="25"/>
                    <a:pt x="243" y="36"/>
                    <a:pt x="244" y="40"/>
                  </a:cubicBezTo>
                  <a:cubicBezTo>
                    <a:pt x="246" y="49"/>
                    <a:pt x="251" y="57"/>
                    <a:pt x="254" y="65"/>
                  </a:cubicBezTo>
                  <a:cubicBezTo>
                    <a:pt x="256" y="72"/>
                    <a:pt x="253" y="77"/>
                    <a:pt x="258" y="83"/>
                  </a:cubicBezTo>
                  <a:cubicBezTo>
                    <a:pt x="264" y="89"/>
                    <a:pt x="265" y="93"/>
                    <a:pt x="269" y="101"/>
                  </a:cubicBezTo>
                  <a:cubicBezTo>
                    <a:pt x="271" y="106"/>
                    <a:pt x="281" y="127"/>
                    <a:pt x="287" y="125"/>
                  </a:cubicBezTo>
                  <a:cubicBezTo>
                    <a:pt x="291" y="124"/>
                    <a:pt x="311" y="126"/>
                    <a:pt x="311" y="126"/>
                  </a:cubicBezTo>
                  <a:cubicBezTo>
                    <a:pt x="310" y="123"/>
                    <a:pt x="332" y="117"/>
                    <a:pt x="336" y="118"/>
                  </a:cubicBezTo>
                  <a:cubicBezTo>
                    <a:pt x="348" y="120"/>
                    <a:pt x="358" y="121"/>
                    <a:pt x="372" y="121"/>
                  </a:cubicBezTo>
                  <a:cubicBezTo>
                    <a:pt x="370" y="113"/>
                    <a:pt x="375" y="106"/>
                    <a:pt x="372" y="98"/>
                  </a:cubicBezTo>
                  <a:cubicBezTo>
                    <a:pt x="379" y="99"/>
                    <a:pt x="380" y="93"/>
                    <a:pt x="379" y="88"/>
                  </a:cubicBezTo>
                  <a:cubicBezTo>
                    <a:pt x="378" y="81"/>
                    <a:pt x="383" y="72"/>
                    <a:pt x="381" y="66"/>
                  </a:cubicBezTo>
                  <a:cubicBezTo>
                    <a:pt x="392" y="66"/>
                    <a:pt x="404" y="67"/>
                    <a:pt x="416" y="66"/>
                  </a:cubicBezTo>
                  <a:cubicBezTo>
                    <a:pt x="420" y="66"/>
                    <a:pt x="418" y="62"/>
                    <a:pt x="420" y="61"/>
                  </a:cubicBezTo>
                  <a:cubicBezTo>
                    <a:pt x="424" y="60"/>
                    <a:pt x="429" y="61"/>
                    <a:pt x="433" y="61"/>
                  </a:cubicBezTo>
                  <a:cubicBezTo>
                    <a:pt x="431" y="74"/>
                    <a:pt x="424" y="82"/>
                    <a:pt x="440" y="82"/>
                  </a:cubicBezTo>
                  <a:cubicBezTo>
                    <a:pt x="455" y="82"/>
                    <a:pt x="470" y="81"/>
                    <a:pt x="484" y="82"/>
                  </a:cubicBezTo>
                  <a:cubicBezTo>
                    <a:pt x="496" y="82"/>
                    <a:pt x="494" y="94"/>
                    <a:pt x="491" y="102"/>
                  </a:cubicBezTo>
                  <a:cubicBezTo>
                    <a:pt x="490" y="107"/>
                    <a:pt x="488" y="111"/>
                    <a:pt x="487" y="116"/>
                  </a:cubicBezTo>
                  <a:cubicBezTo>
                    <a:pt x="487" y="124"/>
                    <a:pt x="493" y="132"/>
                    <a:pt x="495" y="140"/>
                  </a:cubicBezTo>
                  <a:cubicBezTo>
                    <a:pt x="498" y="156"/>
                    <a:pt x="492" y="174"/>
                    <a:pt x="490" y="190"/>
                  </a:cubicBezTo>
                  <a:cubicBezTo>
                    <a:pt x="489" y="207"/>
                    <a:pt x="495" y="214"/>
                    <a:pt x="505" y="227"/>
                  </a:cubicBezTo>
                  <a:cubicBezTo>
                    <a:pt x="512" y="236"/>
                    <a:pt x="515" y="259"/>
                    <a:pt x="513" y="270"/>
                  </a:cubicBezTo>
                  <a:cubicBezTo>
                    <a:pt x="512" y="274"/>
                    <a:pt x="509" y="276"/>
                    <a:pt x="507" y="280"/>
                  </a:cubicBezTo>
                  <a:cubicBezTo>
                    <a:pt x="505" y="287"/>
                    <a:pt x="512" y="293"/>
                    <a:pt x="510" y="301"/>
                  </a:cubicBezTo>
                  <a:cubicBezTo>
                    <a:pt x="516" y="301"/>
                    <a:pt x="521" y="292"/>
                    <a:pt x="526" y="290"/>
                  </a:cubicBezTo>
                  <a:cubicBezTo>
                    <a:pt x="530" y="287"/>
                    <a:pt x="542" y="291"/>
                    <a:pt x="547" y="292"/>
                  </a:cubicBezTo>
                  <a:cubicBezTo>
                    <a:pt x="555" y="294"/>
                    <a:pt x="565" y="285"/>
                    <a:pt x="573" y="285"/>
                  </a:cubicBezTo>
                  <a:cubicBezTo>
                    <a:pt x="582" y="286"/>
                    <a:pt x="591" y="291"/>
                    <a:pt x="595" y="280"/>
                  </a:cubicBezTo>
                  <a:cubicBezTo>
                    <a:pt x="598" y="285"/>
                    <a:pt x="599" y="303"/>
                    <a:pt x="598" y="310"/>
                  </a:cubicBezTo>
                  <a:cubicBezTo>
                    <a:pt x="596" y="318"/>
                    <a:pt x="596" y="327"/>
                    <a:pt x="594" y="336"/>
                  </a:cubicBezTo>
                  <a:cubicBezTo>
                    <a:pt x="592" y="346"/>
                    <a:pt x="598" y="356"/>
                    <a:pt x="595" y="366"/>
                  </a:cubicBezTo>
                  <a:cubicBezTo>
                    <a:pt x="593" y="377"/>
                    <a:pt x="585" y="385"/>
                    <a:pt x="594" y="395"/>
                  </a:cubicBezTo>
                  <a:cubicBezTo>
                    <a:pt x="576" y="402"/>
                    <a:pt x="551" y="399"/>
                    <a:pt x="531" y="399"/>
                  </a:cubicBezTo>
                  <a:cubicBezTo>
                    <a:pt x="522" y="398"/>
                    <a:pt x="510" y="396"/>
                    <a:pt x="501" y="397"/>
                  </a:cubicBezTo>
                  <a:cubicBezTo>
                    <a:pt x="492" y="399"/>
                    <a:pt x="497" y="430"/>
                    <a:pt x="496" y="440"/>
                  </a:cubicBezTo>
                  <a:cubicBezTo>
                    <a:pt x="495" y="467"/>
                    <a:pt x="497" y="486"/>
                    <a:pt x="496" y="506"/>
                  </a:cubicBezTo>
                  <a:cubicBezTo>
                    <a:pt x="495" y="527"/>
                    <a:pt x="496" y="548"/>
                    <a:pt x="495" y="568"/>
                  </a:cubicBezTo>
                  <a:cubicBezTo>
                    <a:pt x="494" y="589"/>
                    <a:pt x="509" y="595"/>
                    <a:pt x="521" y="610"/>
                  </a:cubicBezTo>
                  <a:cubicBezTo>
                    <a:pt x="534" y="625"/>
                    <a:pt x="547" y="641"/>
                    <a:pt x="564" y="653"/>
                  </a:cubicBezTo>
                  <a:cubicBezTo>
                    <a:pt x="536" y="658"/>
                    <a:pt x="507" y="663"/>
                    <a:pt x="479" y="670"/>
                  </a:cubicBezTo>
                  <a:cubicBezTo>
                    <a:pt x="468" y="673"/>
                    <a:pt x="464" y="670"/>
                    <a:pt x="453" y="669"/>
                  </a:cubicBezTo>
                  <a:cubicBezTo>
                    <a:pt x="448" y="669"/>
                    <a:pt x="444" y="671"/>
                    <a:pt x="440" y="672"/>
                  </a:cubicBezTo>
                  <a:cubicBezTo>
                    <a:pt x="433" y="675"/>
                    <a:pt x="426" y="671"/>
                    <a:pt x="420" y="670"/>
                  </a:cubicBezTo>
                  <a:cubicBezTo>
                    <a:pt x="396" y="663"/>
                    <a:pt x="370" y="666"/>
                    <a:pt x="346" y="662"/>
                  </a:cubicBezTo>
                  <a:cubicBezTo>
                    <a:pt x="336" y="660"/>
                    <a:pt x="331" y="651"/>
                    <a:pt x="326" y="643"/>
                  </a:cubicBezTo>
                  <a:cubicBezTo>
                    <a:pt x="321" y="636"/>
                    <a:pt x="307" y="639"/>
                    <a:pt x="300" y="639"/>
                  </a:cubicBezTo>
                  <a:cubicBezTo>
                    <a:pt x="240" y="642"/>
                    <a:pt x="179" y="639"/>
                    <a:pt x="120" y="639"/>
                  </a:cubicBezTo>
                  <a:cubicBezTo>
                    <a:pt x="108" y="639"/>
                    <a:pt x="106" y="639"/>
                    <a:pt x="96" y="630"/>
                  </a:cubicBezTo>
                  <a:cubicBezTo>
                    <a:pt x="85" y="622"/>
                    <a:pt x="77" y="612"/>
                    <a:pt x="62" y="618"/>
                  </a:cubicBezTo>
                  <a:cubicBezTo>
                    <a:pt x="52" y="623"/>
                    <a:pt x="41" y="635"/>
                    <a:pt x="29" y="630"/>
                  </a:cubicBezTo>
                  <a:cubicBezTo>
                    <a:pt x="14" y="623"/>
                    <a:pt x="12" y="630"/>
                    <a:pt x="1" y="632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28" name="Freeform 66"/>
            <p:cNvSpPr>
              <a:spLocks/>
            </p:cNvSpPr>
            <p:nvPr/>
          </p:nvSpPr>
          <p:spPr bwMode="gray">
            <a:xfrm>
              <a:off x="4433159" y="3022758"/>
              <a:ext cx="42876" cy="64314"/>
            </a:xfrm>
            <a:custGeom>
              <a:avLst/>
              <a:gdLst>
                <a:gd name="T0" fmla="*/ 1 w 54"/>
                <a:gd name="T1" fmla="*/ 3 h 80"/>
                <a:gd name="T2" fmla="*/ 3 w 54"/>
                <a:gd name="T3" fmla="*/ 1 h 80"/>
                <a:gd name="T4" fmla="*/ 3 w 54"/>
                <a:gd name="T5" fmla="*/ 0 h 80"/>
                <a:gd name="T6" fmla="*/ 5 w 54"/>
                <a:gd name="T7" fmla="*/ 1 h 80"/>
                <a:gd name="T8" fmla="*/ 2 w 54"/>
                <a:gd name="T9" fmla="*/ 3 h 80"/>
                <a:gd name="T10" fmla="*/ 2 w 54"/>
                <a:gd name="T11" fmla="*/ 4 h 80"/>
                <a:gd name="T12" fmla="*/ 2 w 54"/>
                <a:gd name="T13" fmla="*/ 6 h 80"/>
                <a:gd name="T14" fmla="*/ 1 w 54"/>
                <a:gd name="T15" fmla="*/ 6 h 80"/>
                <a:gd name="T16" fmla="*/ 1 w 54"/>
                <a:gd name="T17" fmla="*/ 5 h 80"/>
                <a:gd name="T18" fmla="*/ 1 w 54"/>
                <a:gd name="T19" fmla="*/ 3 h 80"/>
                <a:gd name="T20" fmla="*/ 1 w 54"/>
                <a:gd name="T21" fmla="*/ 3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80"/>
                <a:gd name="T35" fmla="*/ 54 w 54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80">
                  <a:moveTo>
                    <a:pt x="2" y="34"/>
                  </a:moveTo>
                  <a:cubicBezTo>
                    <a:pt x="10" y="27"/>
                    <a:pt x="20" y="11"/>
                    <a:pt x="30" y="8"/>
                  </a:cubicBezTo>
                  <a:cubicBezTo>
                    <a:pt x="35" y="7"/>
                    <a:pt x="35" y="0"/>
                    <a:pt x="40" y="0"/>
                  </a:cubicBezTo>
                  <a:cubicBezTo>
                    <a:pt x="46" y="0"/>
                    <a:pt x="50" y="9"/>
                    <a:pt x="54" y="12"/>
                  </a:cubicBezTo>
                  <a:cubicBezTo>
                    <a:pt x="44" y="19"/>
                    <a:pt x="36" y="25"/>
                    <a:pt x="27" y="33"/>
                  </a:cubicBezTo>
                  <a:cubicBezTo>
                    <a:pt x="23" y="37"/>
                    <a:pt x="24" y="37"/>
                    <a:pt x="26" y="42"/>
                  </a:cubicBezTo>
                  <a:cubicBezTo>
                    <a:pt x="29" y="49"/>
                    <a:pt x="27" y="57"/>
                    <a:pt x="27" y="63"/>
                  </a:cubicBezTo>
                  <a:cubicBezTo>
                    <a:pt x="26" y="73"/>
                    <a:pt x="8" y="80"/>
                    <a:pt x="8" y="68"/>
                  </a:cubicBezTo>
                  <a:cubicBezTo>
                    <a:pt x="8" y="61"/>
                    <a:pt x="12" y="60"/>
                    <a:pt x="10" y="52"/>
                  </a:cubicBezTo>
                  <a:cubicBezTo>
                    <a:pt x="8" y="47"/>
                    <a:pt x="0" y="38"/>
                    <a:pt x="7" y="33"/>
                  </a:cubicBezTo>
                  <a:cubicBezTo>
                    <a:pt x="5" y="33"/>
                    <a:pt x="4" y="33"/>
                    <a:pt x="2" y="34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29" name="Freeform 68"/>
            <p:cNvSpPr>
              <a:spLocks/>
            </p:cNvSpPr>
            <p:nvPr/>
          </p:nvSpPr>
          <p:spPr bwMode="gray">
            <a:xfrm>
              <a:off x="4878593" y="2262900"/>
              <a:ext cx="494265" cy="409704"/>
            </a:xfrm>
            <a:custGeom>
              <a:avLst/>
              <a:gdLst>
                <a:gd name="T0" fmla="*/ 50 w 614"/>
                <a:gd name="T1" fmla="*/ 18 h 510"/>
                <a:gd name="T2" fmla="*/ 46 w 614"/>
                <a:gd name="T3" fmla="*/ 22 h 510"/>
                <a:gd name="T4" fmla="*/ 45 w 614"/>
                <a:gd name="T5" fmla="*/ 26 h 510"/>
                <a:gd name="T6" fmla="*/ 49 w 614"/>
                <a:gd name="T7" fmla="*/ 28 h 510"/>
                <a:gd name="T8" fmla="*/ 53 w 614"/>
                <a:gd name="T9" fmla="*/ 32 h 510"/>
                <a:gd name="T10" fmla="*/ 54 w 614"/>
                <a:gd name="T11" fmla="*/ 36 h 510"/>
                <a:gd name="T12" fmla="*/ 55 w 614"/>
                <a:gd name="T13" fmla="*/ 38 h 510"/>
                <a:gd name="T14" fmla="*/ 58 w 614"/>
                <a:gd name="T15" fmla="*/ 39 h 510"/>
                <a:gd name="T16" fmla="*/ 59 w 614"/>
                <a:gd name="T17" fmla="*/ 42 h 510"/>
                <a:gd name="T18" fmla="*/ 48 w 614"/>
                <a:gd name="T19" fmla="*/ 46 h 510"/>
                <a:gd name="T20" fmla="*/ 46 w 614"/>
                <a:gd name="T21" fmla="*/ 47 h 510"/>
                <a:gd name="T22" fmla="*/ 41 w 614"/>
                <a:gd name="T23" fmla="*/ 48 h 510"/>
                <a:gd name="T24" fmla="*/ 39 w 614"/>
                <a:gd name="T25" fmla="*/ 47 h 510"/>
                <a:gd name="T26" fmla="*/ 34 w 614"/>
                <a:gd name="T27" fmla="*/ 48 h 510"/>
                <a:gd name="T28" fmla="*/ 31 w 614"/>
                <a:gd name="T29" fmla="*/ 45 h 510"/>
                <a:gd name="T30" fmla="*/ 29 w 614"/>
                <a:gd name="T31" fmla="*/ 42 h 510"/>
                <a:gd name="T32" fmla="*/ 24 w 614"/>
                <a:gd name="T33" fmla="*/ 42 h 510"/>
                <a:gd name="T34" fmla="*/ 22 w 614"/>
                <a:gd name="T35" fmla="*/ 42 h 510"/>
                <a:gd name="T36" fmla="*/ 19 w 614"/>
                <a:gd name="T37" fmla="*/ 40 h 510"/>
                <a:gd name="T38" fmla="*/ 18 w 614"/>
                <a:gd name="T39" fmla="*/ 37 h 510"/>
                <a:gd name="T40" fmla="*/ 15 w 614"/>
                <a:gd name="T41" fmla="*/ 34 h 510"/>
                <a:gd name="T42" fmla="*/ 14 w 614"/>
                <a:gd name="T43" fmla="*/ 32 h 510"/>
                <a:gd name="T44" fmla="*/ 12 w 614"/>
                <a:gd name="T45" fmla="*/ 30 h 510"/>
                <a:gd name="T46" fmla="*/ 9 w 614"/>
                <a:gd name="T47" fmla="*/ 26 h 510"/>
                <a:gd name="T48" fmla="*/ 7 w 614"/>
                <a:gd name="T49" fmla="*/ 24 h 510"/>
                <a:gd name="T50" fmla="*/ 3 w 614"/>
                <a:gd name="T51" fmla="*/ 22 h 510"/>
                <a:gd name="T52" fmla="*/ 1 w 614"/>
                <a:gd name="T53" fmla="*/ 20 h 510"/>
                <a:gd name="T54" fmla="*/ 1 w 614"/>
                <a:gd name="T55" fmla="*/ 19 h 510"/>
                <a:gd name="T56" fmla="*/ 1 w 614"/>
                <a:gd name="T57" fmla="*/ 17 h 510"/>
                <a:gd name="T58" fmla="*/ 7 w 614"/>
                <a:gd name="T59" fmla="*/ 9 h 510"/>
                <a:gd name="T60" fmla="*/ 14 w 614"/>
                <a:gd name="T61" fmla="*/ 13 h 510"/>
                <a:gd name="T62" fmla="*/ 16 w 614"/>
                <a:gd name="T63" fmla="*/ 13 h 510"/>
                <a:gd name="T64" fmla="*/ 22 w 614"/>
                <a:gd name="T65" fmla="*/ 13 h 510"/>
                <a:gd name="T66" fmla="*/ 24 w 614"/>
                <a:gd name="T67" fmla="*/ 12 h 510"/>
                <a:gd name="T68" fmla="*/ 27 w 614"/>
                <a:gd name="T69" fmla="*/ 11 h 510"/>
                <a:gd name="T70" fmla="*/ 33 w 614"/>
                <a:gd name="T71" fmla="*/ 12 h 510"/>
                <a:gd name="T72" fmla="*/ 39 w 614"/>
                <a:gd name="T73" fmla="*/ 7 h 510"/>
                <a:gd name="T74" fmla="*/ 39 w 614"/>
                <a:gd name="T75" fmla="*/ 1 h 510"/>
                <a:gd name="T76" fmla="*/ 43 w 614"/>
                <a:gd name="T77" fmla="*/ 7 h 510"/>
                <a:gd name="T78" fmla="*/ 47 w 614"/>
                <a:gd name="T79" fmla="*/ 13 h 510"/>
                <a:gd name="T80" fmla="*/ 50 w 614"/>
                <a:gd name="T81" fmla="*/ 15 h 5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4"/>
                <a:gd name="T124" fmla="*/ 0 h 510"/>
                <a:gd name="T125" fmla="*/ 614 w 614"/>
                <a:gd name="T126" fmla="*/ 510 h 5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4" h="510">
                  <a:moveTo>
                    <a:pt x="524" y="158"/>
                  </a:moveTo>
                  <a:cubicBezTo>
                    <a:pt x="520" y="170"/>
                    <a:pt x="520" y="182"/>
                    <a:pt x="521" y="194"/>
                  </a:cubicBezTo>
                  <a:cubicBezTo>
                    <a:pt x="522" y="208"/>
                    <a:pt x="529" y="235"/>
                    <a:pt x="506" y="238"/>
                  </a:cubicBezTo>
                  <a:cubicBezTo>
                    <a:pt x="499" y="239"/>
                    <a:pt x="492" y="236"/>
                    <a:pt x="485" y="236"/>
                  </a:cubicBezTo>
                  <a:cubicBezTo>
                    <a:pt x="474" y="237"/>
                    <a:pt x="478" y="242"/>
                    <a:pt x="476" y="251"/>
                  </a:cubicBezTo>
                  <a:cubicBezTo>
                    <a:pt x="475" y="258"/>
                    <a:pt x="461" y="264"/>
                    <a:pt x="474" y="271"/>
                  </a:cubicBezTo>
                  <a:cubicBezTo>
                    <a:pt x="481" y="276"/>
                    <a:pt x="492" y="271"/>
                    <a:pt x="500" y="275"/>
                  </a:cubicBezTo>
                  <a:cubicBezTo>
                    <a:pt x="508" y="280"/>
                    <a:pt x="514" y="287"/>
                    <a:pt x="518" y="296"/>
                  </a:cubicBezTo>
                  <a:cubicBezTo>
                    <a:pt x="522" y="304"/>
                    <a:pt x="528" y="311"/>
                    <a:pt x="535" y="317"/>
                  </a:cubicBezTo>
                  <a:cubicBezTo>
                    <a:pt x="541" y="322"/>
                    <a:pt x="544" y="329"/>
                    <a:pt x="551" y="333"/>
                  </a:cubicBezTo>
                  <a:cubicBezTo>
                    <a:pt x="559" y="338"/>
                    <a:pt x="557" y="350"/>
                    <a:pt x="561" y="357"/>
                  </a:cubicBezTo>
                  <a:cubicBezTo>
                    <a:pt x="566" y="366"/>
                    <a:pt x="566" y="377"/>
                    <a:pt x="571" y="386"/>
                  </a:cubicBezTo>
                  <a:cubicBezTo>
                    <a:pt x="573" y="389"/>
                    <a:pt x="575" y="394"/>
                    <a:pt x="579" y="396"/>
                  </a:cubicBezTo>
                  <a:cubicBezTo>
                    <a:pt x="583" y="398"/>
                    <a:pt x="581" y="404"/>
                    <a:pt x="584" y="407"/>
                  </a:cubicBezTo>
                  <a:cubicBezTo>
                    <a:pt x="590" y="400"/>
                    <a:pt x="594" y="402"/>
                    <a:pt x="601" y="402"/>
                  </a:cubicBezTo>
                  <a:cubicBezTo>
                    <a:pt x="608" y="403"/>
                    <a:pt x="606" y="409"/>
                    <a:pt x="608" y="414"/>
                  </a:cubicBezTo>
                  <a:cubicBezTo>
                    <a:pt x="610" y="419"/>
                    <a:pt x="606" y="426"/>
                    <a:pt x="606" y="432"/>
                  </a:cubicBezTo>
                  <a:cubicBezTo>
                    <a:pt x="606" y="439"/>
                    <a:pt x="610" y="443"/>
                    <a:pt x="614" y="448"/>
                  </a:cubicBezTo>
                  <a:cubicBezTo>
                    <a:pt x="592" y="448"/>
                    <a:pt x="563" y="444"/>
                    <a:pt x="541" y="449"/>
                  </a:cubicBezTo>
                  <a:cubicBezTo>
                    <a:pt x="527" y="452"/>
                    <a:pt x="515" y="475"/>
                    <a:pt x="506" y="485"/>
                  </a:cubicBezTo>
                  <a:cubicBezTo>
                    <a:pt x="505" y="487"/>
                    <a:pt x="498" y="497"/>
                    <a:pt x="495" y="496"/>
                  </a:cubicBezTo>
                  <a:cubicBezTo>
                    <a:pt x="490" y="495"/>
                    <a:pt x="484" y="497"/>
                    <a:pt x="479" y="494"/>
                  </a:cubicBezTo>
                  <a:cubicBezTo>
                    <a:pt x="476" y="492"/>
                    <a:pt x="474" y="490"/>
                    <a:pt x="469" y="491"/>
                  </a:cubicBezTo>
                  <a:cubicBezTo>
                    <a:pt x="461" y="492"/>
                    <a:pt x="428" y="497"/>
                    <a:pt x="432" y="509"/>
                  </a:cubicBezTo>
                  <a:cubicBezTo>
                    <a:pt x="423" y="506"/>
                    <a:pt x="422" y="503"/>
                    <a:pt x="417" y="496"/>
                  </a:cubicBezTo>
                  <a:cubicBezTo>
                    <a:pt x="413" y="492"/>
                    <a:pt x="406" y="498"/>
                    <a:pt x="402" y="499"/>
                  </a:cubicBezTo>
                  <a:cubicBezTo>
                    <a:pt x="396" y="502"/>
                    <a:pt x="392" y="495"/>
                    <a:pt x="387" y="494"/>
                  </a:cubicBezTo>
                  <a:cubicBezTo>
                    <a:pt x="377" y="492"/>
                    <a:pt x="368" y="503"/>
                    <a:pt x="366" y="510"/>
                  </a:cubicBezTo>
                  <a:cubicBezTo>
                    <a:pt x="365" y="502"/>
                    <a:pt x="357" y="502"/>
                    <a:pt x="351" y="503"/>
                  </a:cubicBezTo>
                  <a:cubicBezTo>
                    <a:pt x="358" y="488"/>
                    <a:pt x="334" y="483"/>
                    <a:pt x="326" y="474"/>
                  </a:cubicBezTo>
                  <a:cubicBezTo>
                    <a:pt x="322" y="470"/>
                    <a:pt x="319" y="467"/>
                    <a:pt x="316" y="462"/>
                  </a:cubicBezTo>
                  <a:cubicBezTo>
                    <a:pt x="312" y="458"/>
                    <a:pt x="313" y="452"/>
                    <a:pt x="308" y="448"/>
                  </a:cubicBezTo>
                  <a:cubicBezTo>
                    <a:pt x="294" y="436"/>
                    <a:pt x="295" y="462"/>
                    <a:pt x="283" y="461"/>
                  </a:cubicBezTo>
                  <a:cubicBezTo>
                    <a:pt x="270" y="460"/>
                    <a:pt x="268" y="447"/>
                    <a:pt x="257" y="458"/>
                  </a:cubicBezTo>
                  <a:cubicBezTo>
                    <a:pt x="249" y="465"/>
                    <a:pt x="244" y="468"/>
                    <a:pt x="234" y="462"/>
                  </a:cubicBezTo>
                  <a:cubicBezTo>
                    <a:pt x="232" y="461"/>
                    <a:pt x="227" y="457"/>
                    <a:pt x="226" y="454"/>
                  </a:cubicBezTo>
                  <a:cubicBezTo>
                    <a:pt x="223" y="449"/>
                    <a:pt x="217" y="451"/>
                    <a:pt x="214" y="444"/>
                  </a:cubicBezTo>
                  <a:cubicBezTo>
                    <a:pt x="211" y="437"/>
                    <a:pt x="208" y="432"/>
                    <a:pt x="201" y="429"/>
                  </a:cubicBezTo>
                  <a:cubicBezTo>
                    <a:pt x="197" y="426"/>
                    <a:pt x="194" y="418"/>
                    <a:pt x="191" y="414"/>
                  </a:cubicBezTo>
                  <a:cubicBezTo>
                    <a:pt x="186" y="408"/>
                    <a:pt x="189" y="401"/>
                    <a:pt x="188" y="394"/>
                  </a:cubicBezTo>
                  <a:cubicBezTo>
                    <a:pt x="187" y="384"/>
                    <a:pt x="176" y="382"/>
                    <a:pt x="169" y="377"/>
                  </a:cubicBezTo>
                  <a:cubicBezTo>
                    <a:pt x="161" y="371"/>
                    <a:pt x="151" y="370"/>
                    <a:pt x="151" y="360"/>
                  </a:cubicBezTo>
                  <a:cubicBezTo>
                    <a:pt x="151" y="355"/>
                    <a:pt x="145" y="353"/>
                    <a:pt x="143" y="350"/>
                  </a:cubicBezTo>
                  <a:cubicBezTo>
                    <a:pt x="139" y="345"/>
                    <a:pt x="146" y="341"/>
                    <a:pt x="144" y="335"/>
                  </a:cubicBezTo>
                  <a:cubicBezTo>
                    <a:pt x="142" y="331"/>
                    <a:pt x="135" y="329"/>
                    <a:pt x="132" y="325"/>
                  </a:cubicBezTo>
                  <a:cubicBezTo>
                    <a:pt x="128" y="319"/>
                    <a:pt x="130" y="316"/>
                    <a:pt x="123" y="312"/>
                  </a:cubicBezTo>
                  <a:cubicBezTo>
                    <a:pt x="110" y="305"/>
                    <a:pt x="98" y="299"/>
                    <a:pt x="88" y="288"/>
                  </a:cubicBezTo>
                  <a:cubicBezTo>
                    <a:pt x="84" y="284"/>
                    <a:pt x="90" y="279"/>
                    <a:pt x="90" y="275"/>
                  </a:cubicBezTo>
                  <a:cubicBezTo>
                    <a:pt x="90" y="268"/>
                    <a:pt x="86" y="267"/>
                    <a:pt x="81" y="265"/>
                  </a:cubicBezTo>
                  <a:cubicBezTo>
                    <a:pt x="75" y="263"/>
                    <a:pt x="76" y="257"/>
                    <a:pt x="72" y="253"/>
                  </a:cubicBezTo>
                  <a:cubicBezTo>
                    <a:pt x="68" y="250"/>
                    <a:pt x="63" y="249"/>
                    <a:pt x="58" y="248"/>
                  </a:cubicBezTo>
                  <a:cubicBezTo>
                    <a:pt x="51" y="247"/>
                    <a:pt x="35" y="248"/>
                    <a:pt x="35" y="237"/>
                  </a:cubicBezTo>
                  <a:cubicBezTo>
                    <a:pt x="35" y="234"/>
                    <a:pt x="40" y="226"/>
                    <a:pt x="37" y="224"/>
                  </a:cubicBezTo>
                  <a:cubicBezTo>
                    <a:pt x="31" y="217"/>
                    <a:pt x="11" y="220"/>
                    <a:pt x="3" y="218"/>
                  </a:cubicBezTo>
                  <a:cubicBezTo>
                    <a:pt x="5" y="214"/>
                    <a:pt x="8" y="209"/>
                    <a:pt x="6" y="204"/>
                  </a:cubicBezTo>
                  <a:cubicBezTo>
                    <a:pt x="5" y="204"/>
                    <a:pt x="3" y="205"/>
                    <a:pt x="1" y="206"/>
                  </a:cubicBezTo>
                  <a:cubicBezTo>
                    <a:pt x="0" y="198"/>
                    <a:pt x="4" y="197"/>
                    <a:pt x="8" y="191"/>
                  </a:cubicBezTo>
                  <a:cubicBezTo>
                    <a:pt x="7" y="180"/>
                    <a:pt x="7" y="180"/>
                    <a:pt x="7" y="180"/>
                  </a:cubicBezTo>
                  <a:cubicBezTo>
                    <a:pt x="42" y="162"/>
                    <a:pt x="42" y="162"/>
                    <a:pt x="42" y="162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116" y="94"/>
                    <a:pt x="116" y="94"/>
                    <a:pt x="116" y="94"/>
                  </a:cubicBezTo>
                  <a:cubicBezTo>
                    <a:pt x="137" y="138"/>
                    <a:pt x="137" y="138"/>
                    <a:pt x="137" y="138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23" y="146"/>
                    <a:pt x="223" y="146"/>
                    <a:pt x="223" y="146"/>
                  </a:cubicBezTo>
                  <a:cubicBezTo>
                    <a:pt x="250" y="150"/>
                    <a:pt x="250" y="150"/>
                    <a:pt x="250" y="150"/>
                  </a:cubicBezTo>
                  <a:cubicBezTo>
                    <a:pt x="261" y="130"/>
                    <a:pt x="261" y="130"/>
                    <a:pt x="261" y="130"/>
                  </a:cubicBezTo>
                  <a:cubicBezTo>
                    <a:pt x="280" y="130"/>
                    <a:pt x="280" y="130"/>
                    <a:pt x="280" y="130"/>
                  </a:cubicBezTo>
                  <a:cubicBezTo>
                    <a:pt x="283" y="112"/>
                    <a:pt x="283" y="112"/>
                    <a:pt x="283" y="112"/>
                  </a:cubicBezTo>
                  <a:cubicBezTo>
                    <a:pt x="304" y="100"/>
                    <a:pt x="304" y="100"/>
                    <a:pt x="304" y="100"/>
                  </a:cubicBezTo>
                  <a:cubicBezTo>
                    <a:pt x="344" y="128"/>
                    <a:pt x="344" y="128"/>
                    <a:pt x="344" y="128"/>
                  </a:cubicBezTo>
                  <a:cubicBezTo>
                    <a:pt x="362" y="127"/>
                    <a:pt x="362" y="127"/>
                    <a:pt x="362" y="127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20" y="58"/>
                    <a:pt x="420" y="58"/>
                    <a:pt x="420" y="58"/>
                  </a:cubicBezTo>
                  <a:cubicBezTo>
                    <a:pt x="406" y="13"/>
                    <a:pt x="406" y="13"/>
                    <a:pt x="406" y="13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55" y="72"/>
                    <a:pt x="455" y="72"/>
                    <a:pt x="455" y="72"/>
                  </a:cubicBezTo>
                  <a:cubicBezTo>
                    <a:pt x="495" y="104"/>
                    <a:pt x="495" y="104"/>
                    <a:pt x="495" y="104"/>
                  </a:cubicBezTo>
                  <a:cubicBezTo>
                    <a:pt x="495" y="135"/>
                    <a:pt x="495" y="135"/>
                    <a:pt x="495" y="135"/>
                  </a:cubicBezTo>
                  <a:cubicBezTo>
                    <a:pt x="507" y="141"/>
                    <a:pt x="507" y="141"/>
                    <a:pt x="507" y="141"/>
                  </a:cubicBezTo>
                  <a:lnTo>
                    <a:pt x="524" y="158"/>
                  </a:lnTo>
                  <a:close/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30" name="Freeform 69"/>
            <p:cNvSpPr>
              <a:spLocks/>
            </p:cNvSpPr>
            <p:nvPr/>
          </p:nvSpPr>
          <p:spPr bwMode="gray">
            <a:xfrm>
              <a:off x="3969860" y="1778163"/>
              <a:ext cx="616938" cy="529995"/>
            </a:xfrm>
            <a:custGeom>
              <a:avLst/>
              <a:gdLst>
                <a:gd name="T0" fmla="*/ 1 w 766"/>
                <a:gd name="T1" fmla="*/ 45 h 658"/>
                <a:gd name="T2" fmla="*/ 5 w 766"/>
                <a:gd name="T3" fmla="*/ 45 h 658"/>
                <a:gd name="T4" fmla="*/ 11 w 766"/>
                <a:gd name="T5" fmla="*/ 43 h 658"/>
                <a:gd name="T6" fmla="*/ 14 w 766"/>
                <a:gd name="T7" fmla="*/ 43 h 658"/>
                <a:gd name="T8" fmla="*/ 18 w 766"/>
                <a:gd name="T9" fmla="*/ 41 h 658"/>
                <a:gd name="T10" fmla="*/ 20 w 766"/>
                <a:gd name="T11" fmla="*/ 33 h 658"/>
                <a:gd name="T12" fmla="*/ 21 w 766"/>
                <a:gd name="T13" fmla="*/ 23 h 658"/>
                <a:gd name="T14" fmla="*/ 30 w 766"/>
                <a:gd name="T15" fmla="*/ 19 h 658"/>
                <a:gd name="T16" fmla="*/ 48 w 766"/>
                <a:gd name="T17" fmla="*/ 5 h 658"/>
                <a:gd name="T18" fmla="*/ 60 w 766"/>
                <a:gd name="T19" fmla="*/ 2 h 658"/>
                <a:gd name="T20" fmla="*/ 66 w 766"/>
                <a:gd name="T21" fmla="*/ 5 h 658"/>
                <a:gd name="T22" fmla="*/ 70 w 766"/>
                <a:gd name="T23" fmla="*/ 10 h 658"/>
                <a:gd name="T24" fmla="*/ 71 w 766"/>
                <a:gd name="T25" fmla="*/ 14 h 658"/>
                <a:gd name="T26" fmla="*/ 73 w 766"/>
                <a:gd name="T27" fmla="*/ 17 h 658"/>
                <a:gd name="T28" fmla="*/ 71 w 766"/>
                <a:gd name="T29" fmla="*/ 29 h 658"/>
                <a:gd name="T30" fmla="*/ 71 w 766"/>
                <a:gd name="T31" fmla="*/ 35 h 658"/>
                <a:gd name="T32" fmla="*/ 67 w 766"/>
                <a:gd name="T33" fmla="*/ 41 h 658"/>
                <a:gd name="T34" fmla="*/ 63 w 766"/>
                <a:gd name="T35" fmla="*/ 48 h 658"/>
                <a:gd name="T36" fmla="*/ 63 w 766"/>
                <a:gd name="T37" fmla="*/ 52 h 658"/>
                <a:gd name="T38" fmla="*/ 60 w 766"/>
                <a:gd name="T39" fmla="*/ 53 h 658"/>
                <a:gd name="T40" fmla="*/ 54 w 766"/>
                <a:gd name="T41" fmla="*/ 55 h 658"/>
                <a:gd name="T42" fmla="*/ 45 w 766"/>
                <a:gd name="T43" fmla="*/ 55 h 658"/>
                <a:gd name="T44" fmla="*/ 43 w 766"/>
                <a:gd name="T45" fmla="*/ 57 h 658"/>
                <a:gd name="T46" fmla="*/ 35 w 766"/>
                <a:gd name="T47" fmla="*/ 54 h 658"/>
                <a:gd name="T48" fmla="*/ 33 w 766"/>
                <a:gd name="T49" fmla="*/ 56 h 658"/>
                <a:gd name="T50" fmla="*/ 28 w 766"/>
                <a:gd name="T51" fmla="*/ 52 h 658"/>
                <a:gd name="T52" fmla="*/ 23 w 766"/>
                <a:gd name="T53" fmla="*/ 52 h 658"/>
                <a:gd name="T54" fmla="*/ 19 w 766"/>
                <a:gd name="T55" fmla="*/ 54 h 658"/>
                <a:gd name="T56" fmla="*/ 16 w 766"/>
                <a:gd name="T57" fmla="*/ 60 h 658"/>
                <a:gd name="T58" fmla="*/ 13 w 766"/>
                <a:gd name="T59" fmla="*/ 59 h 658"/>
                <a:gd name="T60" fmla="*/ 11 w 766"/>
                <a:gd name="T61" fmla="*/ 60 h 658"/>
                <a:gd name="T62" fmla="*/ 9 w 766"/>
                <a:gd name="T63" fmla="*/ 60 h 658"/>
                <a:gd name="T64" fmla="*/ 9 w 766"/>
                <a:gd name="T65" fmla="*/ 57 h 658"/>
                <a:gd name="T66" fmla="*/ 4 w 766"/>
                <a:gd name="T67" fmla="*/ 54 h 658"/>
                <a:gd name="T68" fmla="*/ 2 w 766"/>
                <a:gd name="T69" fmla="*/ 52 h 658"/>
                <a:gd name="T70" fmla="*/ 1 w 766"/>
                <a:gd name="T71" fmla="*/ 49 h 6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66"/>
                <a:gd name="T109" fmla="*/ 0 h 658"/>
                <a:gd name="T110" fmla="*/ 766 w 766"/>
                <a:gd name="T111" fmla="*/ 658 h 6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66" h="658">
                  <a:moveTo>
                    <a:pt x="7" y="507"/>
                  </a:moveTo>
                  <a:cubicBezTo>
                    <a:pt x="0" y="499"/>
                    <a:pt x="8" y="484"/>
                    <a:pt x="7" y="475"/>
                  </a:cubicBezTo>
                  <a:cubicBezTo>
                    <a:pt x="15" y="478"/>
                    <a:pt x="25" y="477"/>
                    <a:pt x="34" y="477"/>
                  </a:cubicBezTo>
                  <a:cubicBezTo>
                    <a:pt x="44" y="478"/>
                    <a:pt x="47" y="472"/>
                    <a:pt x="53" y="465"/>
                  </a:cubicBezTo>
                  <a:cubicBezTo>
                    <a:pt x="60" y="457"/>
                    <a:pt x="68" y="459"/>
                    <a:pt x="78" y="458"/>
                  </a:cubicBezTo>
                  <a:cubicBezTo>
                    <a:pt x="91" y="457"/>
                    <a:pt x="104" y="456"/>
                    <a:pt x="117" y="456"/>
                  </a:cubicBezTo>
                  <a:cubicBezTo>
                    <a:pt x="124" y="456"/>
                    <a:pt x="130" y="456"/>
                    <a:pt x="136" y="457"/>
                  </a:cubicBezTo>
                  <a:cubicBezTo>
                    <a:pt x="148" y="458"/>
                    <a:pt x="137" y="453"/>
                    <a:pt x="142" y="451"/>
                  </a:cubicBezTo>
                  <a:cubicBezTo>
                    <a:pt x="151" y="449"/>
                    <a:pt x="163" y="461"/>
                    <a:pt x="167" y="451"/>
                  </a:cubicBezTo>
                  <a:cubicBezTo>
                    <a:pt x="171" y="442"/>
                    <a:pt x="181" y="441"/>
                    <a:pt x="185" y="432"/>
                  </a:cubicBezTo>
                  <a:cubicBezTo>
                    <a:pt x="189" y="424"/>
                    <a:pt x="188" y="415"/>
                    <a:pt x="193" y="407"/>
                  </a:cubicBezTo>
                  <a:cubicBezTo>
                    <a:pt x="203" y="389"/>
                    <a:pt x="201" y="370"/>
                    <a:pt x="202" y="351"/>
                  </a:cubicBezTo>
                  <a:cubicBezTo>
                    <a:pt x="203" y="323"/>
                    <a:pt x="203" y="295"/>
                    <a:pt x="202" y="267"/>
                  </a:cubicBezTo>
                  <a:cubicBezTo>
                    <a:pt x="202" y="249"/>
                    <a:pt x="204" y="245"/>
                    <a:pt x="221" y="241"/>
                  </a:cubicBezTo>
                  <a:cubicBezTo>
                    <a:pt x="237" y="237"/>
                    <a:pt x="252" y="236"/>
                    <a:pt x="268" y="233"/>
                  </a:cubicBezTo>
                  <a:cubicBezTo>
                    <a:pt x="286" y="228"/>
                    <a:pt x="298" y="210"/>
                    <a:pt x="310" y="198"/>
                  </a:cubicBezTo>
                  <a:cubicBezTo>
                    <a:pt x="329" y="180"/>
                    <a:pt x="347" y="160"/>
                    <a:pt x="367" y="144"/>
                  </a:cubicBezTo>
                  <a:cubicBezTo>
                    <a:pt x="409" y="112"/>
                    <a:pt x="455" y="83"/>
                    <a:pt x="500" y="54"/>
                  </a:cubicBezTo>
                  <a:cubicBezTo>
                    <a:pt x="521" y="41"/>
                    <a:pt x="541" y="26"/>
                    <a:pt x="562" y="13"/>
                  </a:cubicBezTo>
                  <a:cubicBezTo>
                    <a:pt x="581" y="0"/>
                    <a:pt x="608" y="13"/>
                    <a:pt x="628" y="19"/>
                  </a:cubicBezTo>
                  <a:cubicBezTo>
                    <a:pt x="647" y="24"/>
                    <a:pt x="661" y="36"/>
                    <a:pt x="674" y="50"/>
                  </a:cubicBezTo>
                  <a:cubicBezTo>
                    <a:pt x="679" y="56"/>
                    <a:pt x="681" y="56"/>
                    <a:pt x="688" y="51"/>
                  </a:cubicBezTo>
                  <a:cubicBezTo>
                    <a:pt x="697" y="45"/>
                    <a:pt x="707" y="40"/>
                    <a:pt x="717" y="34"/>
                  </a:cubicBezTo>
                  <a:cubicBezTo>
                    <a:pt x="721" y="58"/>
                    <a:pt x="725" y="82"/>
                    <a:pt x="727" y="107"/>
                  </a:cubicBezTo>
                  <a:cubicBezTo>
                    <a:pt x="728" y="117"/>
                    <a:pt x="733" y="123"/>
                    <a:pt x="739" y="131"/>
                  </a:cubicBezTo>
                  <a:cubicBezTo>
                    <a:pt x="741" y="136"/>
                    <a:pt x="744" y="141"/>
                    <a:pt x="746" y="146"/>
                  </a:cubicBezTo>
                  <a:cubicBezTo>
                    <a:pt x="748" y="150"/>
                    <a:pt x="743" y="154"/>
                    <a:pt x="747" y="159"/>
                  </a:cubicBezTo>
                  <a:cubicBezTo>
                    <a:pt x="752" y="165"/>
                    <a:pt x="761" y="170"/>
                    <a:pt x="763" y="178"/>
                  </a:cubicBezTo>
                  <a:cubicBezTo>
                    <a:pt x="766" y="188"/>
                    <a:pt x="754" y="198"/>
                    <a:pt x="754" y="208"/>
                  </a:cubicBezTo>
                  <a:cubicBezTo>
                    <a:pt x="751" y="238"/>
                    <a:pt x="746" y="268"/>
                    <a:pt x="746" y="298"/>
                  </a:cubicBezTo>
                  <a:cubicBezTo>
                    <a:pt x="746" y="310"/>
                    <a:pt x="745" y="323"/>
                    <a:pt x="744" y="336"/>
                  </a:cubicBezTo>
                  <a:cubicBezTo>
                    <a:pt x="744" y="347"/>
                    <a:pt x="745" y="359"/>
                    <a:pt x="742" y="369"/>
                  </a:cubicBezTo>
                  <a:cubicBezTo>
                    <a:pt x="739" y="378"/>
                    <a:pt x="730" y="385"/>
                    <a:pt x="725" y="392"/>
                  </a:cubicBezTo>
                  <a:cubicBezTo>
                    <a:pt x="716" y="403"/>
                    <a:pt x="706" y="414"/>
                    <a:pt x="697" y="425"/>
                  </a:cubicBezTo>
                  <a:cubicBezTo>
                    <a:pt x="682" y="444"/>
                    <a:pt x="670" y="465"/>
                    <a:pt x="661" y="487"/>
                  </a:cubicBezTo>
                  <a:cubicBezTo>
                    <a:pt x="659" y="492"/>
                    <a:pt x="657" y="497"/>
                    <a:pt x="653" y="502"/>
                  </a:cubicBezTo>
                  <a:cubicBezTo>
                    <a:pt x="652" y="504"/>
                    <a:pt x="648" y="503"/>
                    <a:pt x="647" y="506"/>
                  </a:cubicBezTo>
                  <a:cubicBezTo>
                    <a:pt x="642" y="514"/>
                    <a:pt x="652" y="537"/>
                    <a:pt x="654" y="546"/>
                  </a:cubicBezTo>
                  <a:cubicBezTo>
                    <a:pt x="649" y="546"/>
                    <a:pt x="644" y="545"/>
                    <a:pt x="640" y="547"/>
                  </a:cubicBezTo>
                  <a:cubicBezTo>
                    <a:pt x="636" y="550"/>
                    <a:pt x="636" y="553"/>
                    <a:pt x="632" y="555"/>
                  </a:cubicBezTo>
                  <a:cubicBezTo>
                    <a:pt x="621" y="560"/>
                    <a:pt x="613" y="564"/>
                    <a:pt x="605" y="573"/>
                  </a:cubicBezTo>
                  <a:cubicBezTo>
                    <a:pt x="593" y="586"/>
                    <a:pt x="585" y="580"/>
                    <a:pt x="570" y="574"/>
                  </a:cubicBezTo>
                  <a:cubicBezTo>
                    <a:pt x="553" y="567"/>
                    <a:pt x="537" y="566"/>
                    <a:pt x="518" y="565"/>
                  </a:cubicBezTo>
                  <a:cubicBezTo>
                    <a:pt x="502" y="565"/>
                    <a:pt x="488" y="568"/>
                    <a:pt x="476" y="579"/>
                  </a:cubicBezTo>
                  <a:cubicBezTo>
                    <a:pt x="472" y="583"/>
                    <a:pt x="468" y="587"/>
                    <a:pt x="465" y="592"/>
                  </a:cubicBezTo>
                  <a:cubicBezTo>
                    <a:pt x="460" y="600"/>
                    <a:pt x="457" y="595"/>
                    <a:pt x="449" y="595"/>
                  </a:cubicBezTo>
                  <a:cubicBezTo>
                    <a:pt x="430" y="597"/>
                    <a:pt x="422" y="588"/>
                    <a:pt x="407" y="581"/>
                  </a:cubicBezTo>
                  <a:cubicBezTo>
                    <a:pt x="395" y="577"/>
                    <a:pt x="382" y="561"/>
                    <a:pt x="369" y="568"/>
                  </a:cubicBezTo>
                  <a:cubicBezTo>
                    <a:pt x="363" y="571"/>
                    <a:pt x="360" y="575"/>
                    <a:pt x="354" y="578"/>
                  </a:cubicBezTo>
                  <a:cubicBezTo>
                    <a:pt x="351" y="581"/>
                    <a:pt x="345" y="577"/>
                    <a:pt x="343" y="581"/>
                  </a:cubicBezTo>
                  <a:cubicBezTo>
                    <a:pt x="336" y="596"/>
                    <a:pt x="323" y="577"/>
                    <a:pt x="320" y="571"/>
                  </a:cubicBezTo>
                  <a:cubicBezTo>
                    <a:pt x="313" y="556"/>
                    <a:pt x="303" y="550"/>
                    <a:pt x="287" y="547"/>
                  </a:cubicBezTo>
                  <a:cubicBezTo>
                    <a:pt x="279" y="545"/>
                    <a:pt x="272" y="538"/>
                    <a:pt x="263" y="537"/>
                  </a:cubicBezTo>
                  <a:cubicBezTo>
                    <a:pt x="255" y="537"/>
                    <a:pt x="252" y="545"/>
                    <a:pt x="244" y="545"/>
                  </a:cubicBezTo>
                  <a:cubicBezTo>
                    <a:pt x="228" y="544"/>
                    <a:pt x="214" y="543"/>
                    <a:pt x="203" y="556"/>
                  </a:cubicBezTo>
                  <a:cubicBezTo>
                    <a:pt x="200" y="560"/>
                    <a:pt x="196" y="562"/>
                    <a:pt x="195" y="568"/>
                  </a:cubicBezTo>
                  <a:cubicBezTo>
                    <a:pt x="195" y="577"/>
                    <a:pt x="194" y="585"/>
                    <a:pt x="189" y="593"/>
                  </a:cubicBezTo>
                  <a:cubicBezTo>
                    <a:pt x="181" y="604"/>
                    <a:pt x="172" y="611"/>
                    <a:pt x="172" y="625"/>
                  </a:cubicBezTo>
                  <a:cubicBezTo>
                    <a:pt x="172" y="628"/>
                    <a:pt x="171" y="658"/>
                    <a:pt x="169" y="657"/>
                  </a:cubicBezTo>
                  <a:cubicBezTo>
                    <a:pt x="160" y="652"/>
                    <a:pt x="140" y="618"/>
                    <a:pt x="131" y="619"/>
                  </a:cubicBezTo>
                  <a:cubicBezTo>
                    <a:pt x="128" y="619"/>
                    <a:pt x="127" y="623"/>
                    <a:pt x="124" y="624"/>
                  </a:cubicBezTo>
                  <a:cubicBezTo>
                    <a:pt x="120" y="625"/>
                    <a:pt x="113" y="624"/>
                    <a:pt x="110" y="628"/>
                  </a:cubicBezTo>
                  <a:cubicBezTo>
                    <a:pt x="109" y="630"/>
                    <a:pt x="114" y="645"/>
                    <a:pt x="111" y="645"/>
                  </a:cubicBezTo>
                  <a:cubicBezTo>
                    <a:pt x="107" y="645"/>
                    <a:pt x="100" y="631"/>
                    <a:pt x="98" y="629"/>
                  </a:cubicBezTo>
                  <a:cubicBezTo>
                    <a:pt x="94" y="621"/>
                    <a:pt x="97" y="619"/>
                    <a:pt x="104" y="616"/>
                  </a:cubicBezTo>
                  <a:cubicBezTo>
                    <a:pt x="102" y="612"/>
                    <a:pt x="102" y="605"/>
                    <a:pt x="97" y="602"/>
                  </a:cubicBezTo>
                  <a:cubicBezTo>
                    <a:pt x="90" y="596"/>
                    <a:pt x="85" y="609"/>
                    <a:pt x="77" y="607"/>
                  </a:cubicBezTo>
                  <a:cubicBezTo>
                    <a:pt x="62" y="604"/>
                    <a:pt x="38" y="581"/>
                    <a:pt x="44" y="565"/>
                  </a:cubicBezTo>
                  <a:cubicBezTo>
                    <a:pt x="49" y="568"/>
                    <a:pt x="53" y="568"/>
                    <a:pt x="57" y="566"/>
                  </a:cubicBezTo>
                  <a:cubicBezTo>
                    <a:pt x="55" y="564"/>
                    <a:pt x="26" y="544"/>
                    <a:pt x="25" y="546"/>
                  </a:cubicBezTo>
                  <a:cubicBezTo>
                    <a:pt x="27" y="542"/>
                    <a:pt x="17" y="534"/>
                    <a:pt x="15" y="529"/>
                  </a:cubicBezTo>
                  <a:cubicBezTo>
                    <a:pt x="13" y="520"/>
                    <a:pt x="15" y="513"/>
                    <a:pt x="7" y="507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31" name="Freeform 70"/>
            <p:cNvSpPr>
              <a:spLocks/>
            </p:cNvSpPr>
            <p:nvPr/>
          </p:nvSpPr>
          <p:spPr bwMode="gray">
            <a:xfrm>
              <a:off x="4820234" y="3193071"/>
              <a:ext cx="459726" cy="445434"/>
            </a:xfrm>
            <a:custGeom>
              <a:avLst/>
              <a:gdLst>
                <a:gd name="T0" fmla="*/ 1 w 572"/>
                <a:gd name="T1" fmla="*/ 27 h 553"/>
                <a:gd name="T2" fmla="*/ 3 w 572"/>
                <a:gd name="T3" fmla="*/ 25 h 553"/>
                <a:gd name="T4" fmla="*/ 9 w 572"/>
                <a:gd name="T5" fmla="*/ 22 h 553"/>
                <a:gd name="T6" fmla="*/ 9 w 572"/>
                <a:gd name="T7" fmla="*/ 14 h 553"/>
                <a:gd name="T8" fmla="*/ 11 w 572"/>
                <a:gd name="T9" fmla="*/ 17 h 553"/>
                <a:gd name="T10" fmla="*/ 16 w 572"/>
                <a:gd name="T11" fmla="*/ 16 h 553"/>
                <a:gd name="T12" fmla="*/ 18 w 572"/>
                <a:gd name="T13" fmla="*/ 19 h 553"/>
                <a:gd name="T14" fmla="*/ 23 w 572"/>
                <a:gd name="T15" fmla="*/ 19 h 553"/>
                <a:gd name="T16" fmla="*/ 26 w 572"/>
                <a:gd name="T17" fmla="*/ 21 h 553"/>
                <a:gd name="T18" fmla="*/ 29 w 572"/>
                <a:gd name="T19" fmla="*/ 22 h 553"/>
                <a:gd name="T20" fmla="*/ 32 w 572"/>
                <a:gd name="T21" fmla="*/ 27 h 553"/>
                <a:gd name="T22" fmla="*/ 36 w 572"/>
                <a:gd name="T23" fmla="*/ 28 h 553"/>
                <a:gd name="T24" fmla="*/ 36 w 572"/>
                <a:gd name="T25" fmla="*/ 20 h 553"/>
                <a:gd name="T26" fmla="*/ 34 w 572"/>
                <a:gd name="T27" fmla="*/ 22 h 553"/>
                <a:gd name="T28" fmla="*/ 30 w 572"/>
                <a:gd name="T29" fmla="*/ 16 h 553"/>
                <a:gd name="T30" fmla="*/ 30 w 572"/>
                <a:gd name="T31" fmla="*/ 10 h 553"/>
                <a:gd name="T32" fmla="*/ 32 w 572"/>
                <a:gd name="T33" fmla="*/ 1 h 553"/>
                <a:gd name="T34" fmla="*/ 39 w 572"/>
                <a:gd name="T35" fmla="*/ 1 h 553"/>
                <a:gd name="T36" fmla="*/ 41 w 572"/>
                <a:gd name="T37" fmla="*/ 2 h 553"/>
                <a:gd name="T38" fmla="*/ 45 w 572"/>
                <a:gd name="T39" fmla="*/ 3 h 553"/>
                <a:gd name="T40" fmla="*/ 47 w 572"/>
                <a:gd name="T41" fmla="*/ 4 h 553"/>
                <a:gd name="T42" fmla="*/ 50 w 572"/>
                <a:gd name="T43" fmla="*/ 5 h 553"/>
                <a:gd name="T44" fmla="*/ 51 w 572"/>
                <a:gd name="T45" fmla="*/ 7 h 553"/>
                <a:gd name="T46" fmla="*/ 53 w 572"/>
                <a:gd name="T47" fmla="*/ 9 h 553"/>
                <a:gd name="T48" fmla="*/ 54 w 572"/>
                <a:gd name="T49" fmla="*/ 12 h 553"/>
                <a:gd name="T50" fmla="*/ 53 w 572"/>
                <a:gd name="T51" fmla="*/ 15 h 553"/>
                <a:gd name="T52" fmla="*/ 53 w 572"/>
                <a:gd name="T53" fmla="*/ 22 h 553"/>
                <a:gd name="T54" fmla="*/ 51 w 572"/>
                <a:gd name="T55" fmla="*/ 26 h 553"/>
                <a:gd name="T56" fmla="*/ 50 w 572"/>
                <a:gd name="T57" fmla="*/ 30 h 553"/>
                <a:gd name="T58" fmla="*/ 38 w 572"/>
                <a:gd name="T59" fmla="*/ 36 h 553"/>
                <a:gd name="T60" fmla="*/ 36 w 572"/>
                <a:gd name="T61" fmla="*/ 39 h 553"/>
                <a:gd name="T62" fmla="*/ 31 w 572"/>
                <a:gd name="T63" fmla="*/ 42 h 553"/>
                <a:gd name="T64" fmla="*/ 29 w 572"/>
                <a:gd name="T65" fmla="*/ 45 h 553"/>
                <a:gd name="T66" fmla="*/ 21 w 572"/>
                <a:gd name="T67" fmla="*/ 52 h 553"/>
                <a:gd name="T68" fmla="*/ 18 w 572"/>
                <a:gd name="T69" fmla="*/ 51 h 553"/>
                <a:gd name="T70" fmla="*/ 15 w 572"/>
                <a:gd name="T71" fmla="*/ 50 h 553"/>
                <a:gd name="T72" fmla="*/ 11 w 572"/>
                <a:gd name="T73" fmla="*/ 49 h 553"/>
                <a:gd name="T74" fmla="*/ 7 w 572"/>
                <a:gd name="T75" fmla="*/ 49 h 553"/>
                <a:gd name="T76" fmla="*/ 1 w 572"/>
                <a:gd name="T77" fmla="*/ 44 h 5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2"/>
                <a:gd name="T118" fmla="*/ 0 h 553"/>
                <a:gd name="T119" fmla="*/ 572 w 572"/>
                <a:gd name="T120" fmla="*/ 553 h 5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2" h="553">
                  <a:moveTo>
                    <a:pt x="1" y="438"/>
                  </a:moveTo>
                  <a:cubicBezTo>
                    <a:pt x="1" y="386"/>
                    <a:pt x="1" y="334"/>
                    <a:pt x="2" y="282"/>
                  </a:cubicBezTo>
                  <a:cubicBezTo>
                    <a:pt x="2" y="276"/>
                    <a:pt x="0" y="265"/>
                    <a:pt x="8" y="263"/>
                  </a:cubicBezTo>
                  <a:cubicBezTo>
                    <a:pt x="14" y="261"/>
                    <a:pt x="23" y="263"/>
                    <a:pt x="30" y="263"/>
                  </a:cubicBezTo>
                  <a:cubicBezTo>
                    <a:pt x="53" y="264"/>
                    <a:pt x="78" y="268"/>
                    <a:pt x="100" y="261"/>
                  </a:cubicBezTo>
                  <a:cubicBezTo>
                    <a:pt x="93" y="253"/>
                    <a:pt x="97" y="245"/>
                    <a:pt x="100" y="237"/>
                  </a:cubicBezTo>
                  <a:cubicBezTo>
                    <a:pt x="104" y="226"/>
                    <a:pt x="99" y="218"/>
                    <a:pt x="99" y="207"/>
                  </a:cubicBezTo>
                  <a:cubicBezTo>
                    <a:pt x="100" y="188"/>
                    <a:pt x="109" y="165"/>
                    <a:pt x="101" y="146"/>
                  </a:cubicBezTo>
                  <a:cubicBezTo>
                    <a:pt x="108" y="146"/>
                    <a:pt x="107" y="154"/>
                    <a:pt x="115" y="155"/>
                  </a:cubicBezTo>
                  <a:cubicBezTo>
                    <a:pt x="123" y="157"/>
                    <a:pt x="119" y="170"/>
                    <a:pt x="116" y="175"/>
                  </a:cubicBezTo>
                  <a:cubicBezTo>
                    <a:pt x="126" y="177"/>
                    <a:pt x="125" y="177"/>
                    <a:pt x="135" y="172"/>
                  </a:cubicBezTo>
                  <a:cubicBezTo>
                    <a:pt x="145" y="168"/>
                    <a:pt x="156" y="166"/>
                    <a:pt x="166" y="165"/>
                  </a:cubicBezTo>
                  <a:cubicBezTo>
                    <a:pt x="162" y="172"/>
                    <a:pt x="164" y="186"/>
                    <a:pt x="170" y="192"/>
                  </a:cubicBezTo>
                  <a:cubicBezTo>
                    <a:pt x="175" y="196"/>
                    <a:pt x="182" y="193"/>
                    <a:pt x="188" y="196"/>
                  </a:cubicBezTo>
                  <a:cubicBezTo>
                    <a:pt x="196" y="200"/>
                    <a:pt x="202" y="204"/>
                    <a:pt x="212" y="204"/>
                  </a:cubicBezTo>
                  <a:cubicBezTo>
                    <a:pt x="227" y="204"/>
                    <a:pt x="241" y="214"/>
                    <a:pt x="246" y="195"/>
                  </a:cubicBezTo>
                  <a:cubicBezTo>
                    <a:pt x="252" y="173"/>
                    <a:pt x="258" y="197"/>
                    <a:pt x="266" y="203"/>
                  </a:cubicBezTo>
                  <a:cubicBezTo>
                    <a:pt x="271" y="208"/>
                    <a:pt x="270" y="215"/>
                    <a:pt x="274" y="220"/>
                  </a:cubicBezTo>
                  <a:cubicBezTo>
                    <a:pt x="279" y="229"/>
                    <a:pt x="286" y="221"/>
                    <a:pt x="291" y="224"/>
                  </a:cubicBezTo>
                  <a:cubicBezTo>
                    <a:pt x="299" y="229"/>
                    <a:pt x="301" y="233"/>
                    <a:pt x="310" y="233"/>
                  </a:cubicBezTo>
                  <a:cubicBezTo>
                    <a:pt x="319" y="233"/>
                    <a:pt x="317" y="249"/>
                    <a:pt x="324" y="255"/>
                  </a:cubicBezTo>
                  <a:cubicBezTo>
                    <a:pt x="333" y="264"/>
                    <a:pt x="335" y="271"/>
                    <a:pt x="340" y="283"/>
                  </a:cubicBezTo>
                  <a:cubicBezTo>
                    <a:pt x="347" y="297"/>
                    <a:pt x="367" y="269"/>
                    <a:pt x="375" y="279"/>
                  </a:cubicBezTo>
                  <a:cubicBezTo>
                    <a:pt x="371" y="281"/>
                    <a:pt x="371" y="286"/>
                    <a:pt x="375" y="287"/>
                  </a:cubicBezTo>
                  <a:cubicBezTo>
                    <a:pt x="383" y="290"/>
                    <a:pt x="380" y="275"/>
                    <a:pt x="380" y="272"/>
                  </a:cubicBezTo>
                  <a:cubicBezTo>
                    <a:pt x="381" y="254"/>
                    <a:pt x="382" y="235"/>
                    <a:pt x="382" y="217"/>
                  </a:cubicBezTo>
                  <a:cubicBezTo>
                    <a:pt x="378" y="218"/>
                    <a:pt x="375" y="218"/>
                    <a:pt x="371" y="219"/>
                  </a:cubicBezTo>
                  <a:cubicBezTo>
                    <a:pt x="365" y="221"/>
                    <a:pt x="367" y="226"/>
                    <a:pt x="365" y="230"/>
                  </a:cubicBezTo>
                  <a:cubicBezTo>
                    <a:pt x="360" y="237"/>
                    <a:pt x="341" y="221"/>
                    <a:pt x="336" y="216"/>
                  </a:cubicBezTo>
                  <a:cubicBezTo>
                    <a:pt x="323" y="202"/>
                    <a:pt x="308" y="191"/>
                    <a:pt x="315" y="168"/>
                  </a:cubicBezTo>
                  <a:cubicBezTo>
                    <a:pt x="320" y="155"/>
                    <a:pt x="323" y="145"/>
                    <a:pt x="327" y="134"/>
                  </a:cubicBezTo>
                  <a:cubicBezTo>
                    <a:pt x="329" y="127"/>
                    <a:pt x="324" y="115"/>
                    <a:pt x="325" y="106"/>
                  </a:cubicBezTo>
                  <a:cubicBezTo>
                    <a:pt x="326" y="93"/>
                    <a:pt x="333" y="64"/>
                    <a:pt x="315" y="59"/>
                  </a:cubicBezTo>
                  <a:cubicBezTo>
                    <a:pt x="321" y="43"/>
                    <a:pt x="353" y="35"/>
                    <a:pt x="341" y="14"/>
                  </a:cubicBezTo>
                  <a:cubicBezTo>
                    <a:pt x="368" y="8"/>
                    <a:pt x="391" y="7"/>
                    <a:pt x="422" y="0"/>
                  </a:cubicBezTo>
                  <a:cubicBezTo>
                    <a:pt x="422" y="5"/>
                    <a:pt x="416" y="12"/>
                    <a:pt x="416" y="13"/>
                  </a:cubicBezTo>
                  <a:cubicBezTo>
                    <a:pt x="416" y="16"/>
                    <a:pt x="425" y="12"/>
                    <a:pt x="421" y="19"/>
                  </a:cubicBezTo>
                  <a:cubicBezTo>
                    <a:pt x="421" y="21"/>
                    <a:pt x="425" y="11"/>
                    <a:pt x="436" y="23"/>
                  </a:cubicBezTo>
                  <a:cubicBezTo>
                    <a:pt x="448" y="35"/>
                    <a:pt x="452" y="27"/>
                    <a:pt x="451" y="21"/>
                  </a:cubicBezTo>
                  <a:cubicBezTo>
                    <a:pt x="464" y="21"/>
                    <a:pt x="467" y="26"/>
                    <a:pt x="473" y="35"/>
                  </a:cubicBezTo>
                  <a:cubicBezTo>
                    <a:pt x="475" y="39"/>
                    <a:pt x="478" y="38"/>
                    <a:pt x="481" y="36"/>
                  </a:cubicBezTo>
                  <a:cubicBezTo>
                    <a:pt x="486" y="35"/>
                    <a:pt x="488" y="43"/>
                    <a:pt x="492" y="44"/>
                  </a:cubicBezTo>
                  <a:cubicBezTo>
                    <a:pt x="499" y="47"/>
                    <a:pt x="513" y="46"/>
                    <a:pt x="516" y="55"/>
                  </a:cubicBezTo>
                  <a:cubicBezTo>
                    <a:pt x="517" y="58"/>
                    <a:pt x="522" y="57"/>
                    <a:pt x="525" y="58"/>
                  </a:cubicBezTo>
                  <a:cubicBezTo>
                    <a:pt x="530" y="60"/>
                    <a:pt x="535" y="62"/>
                    <a:pt x="537" y="64"/>
                  </a:cubicBezTo>
                  <a:cubicBezTo>
                    <a:pt x="539" y="66"/>
                    <a:pt x="539" y="69"/>
                    <a:pt x="538" y="72"/>
                  </a:cubicBezTo>
                  <a:cubicBezTo>
                    <a:pt x="535" y="79"/>
                    <a:pt x="553" y="77"/>
                    <a:pt x="556" y="88"/>
                  </a:cubicBezTo>
                  <a:cubicBezTo>
                    <a:pt x="557" y="92"/>
                    <a:pt x="554" y="94"/>
                    <a:pt x="555" y="98"/>
                  </a:cubicBezTo>
                  <a:cubicBezTo>
                    <a:pt x="556" y="103"/>
                    <a:pt x="560" y="105"/>
                    <a:pt x="564" y="108"/>
                  </a:cubicBezTo>
                  <a:cubicBezTo>
                    <a:pt x="567" y="111"/>
                    <a:pt x="568" y="121"/>
                    <a:pt x="570" y="126"/>
                  </a:cubicBezTo>
                  <a:cubicBezTo>
                    <a:pt x="572" y="133"/>
                    <a:pt x="563" y="141"/>
                    <a:pt x="556" y="143"/>
                  </a:cubicBezTo>
                  <a:cubicBezTo>
                    <a:pt x="548" y="145"/>
                    <a:pt x="552" y="151"/>
                    <a:pt x="554" y="158"/>
                  </a:cubicBezTo>
                  <a:cubicBezTo>
                    <a:pt x="557" y="167"/>
                    <a:pt x="552" y="172"/>
                    <a:pt x="551" y="182"/>
                  </a:cubicBezTo>
                  <a:cubicBezTo>
                    <a:pt x="551" y="195"/>
                    <a:pt x="545" y="224"/>
                    <a:pt x="562" y="229"/>
                  </a:cubicBezTo>
                  <a:cubicBezTo>
                    <a:pt x="555" y="236"/>
                    <a:pt x="534" y="240"/>
                    <a:pt x="534" y="252"/>
                  </a:cubicBezTo>
                  <a:cubicBezTo>
                    <a:pt x="534" y="260"/>
                    <a:pt x="536" y="263"/>
                    <a:pt x="534" y="272"/>
                  </a:cubicBezTo>
                  <a:cubicBezTo>
                    <a:pt x="532" y="285"/>
                    <a:pt x="524" y="293"/>
                    <a:pt x="520" y="302"/>
                  </a:cubicBezTo>
                  <a:cubicBezTo>
                    <a:pt x="519" y="308"/>
                    <a:pt x="525" y="312"/>
                    <a:pt x="529" y="315"/>
                  </a:cubicBezTo>
                  <a:cubicBezTo>
                    <a:pt x="535" y="319"/>
                    <a:pt x="537" y="316"/>
                    <a:pt x="540" y="320"/>
                  </a:cubicBezTo>
                  <a:cubicBezTo>
                    <a:pt x="494" y="341"/>
                    <a:pt x="446" y="354"/>
                    <a:pt x="399" y="373"/>
                  </a:cubicBezTo>
                  <a:cubicBezTo>
                    <a:pt x="393" y="377"/>
                    <a:pt x="409" y="398"/>
                    <a:pt x="406" y="409"/>
                  </a:cubicBezTo>
                  <a:cubicBezTo>
                    <a:pt x="402" y="409"/>
                    <a:pt x="390" y="411"/>
                    <a:pt x="385" y="409"/>
                  </a:cubicBezTo>
                  <a:cubicBezTo>
                    <a:pt x="377" y="406"/>
                    <a:pt x="367" y="411"/>
                    <a:pt x="359" y="414"/>
                  </a:cubicBezTo>
                  <a:cubicBezTo>
                    <a:pt x="348" y="418"/>
                    <a:pt x="333" y="424"/>
                    <a:pt x="331" y="437"/>
                  </a:cubicBezTo>
                  <a:cubicBezTo>
                    <a:pt x="330" y="443"/>
                    <a:pt x="331" y="449"/>
                    <a:pt x="329" y="454"/>
                  </a:cubicBezTo>
                  <a:cubicBezTo>
                    <a:pt x="325" y="462"/>
                    <a:pt x="315" y="463"/>
                    <a:pt x="308" y="466"/>
                  </a:cubicBezTo>
                  <a:cubicBezTo>
                    <a:pt x="296" y="470"/>
                    <a:pt x="280" y="480"/>
                    <a:pt x="274" y="491"/>
                  </a:cubicBezTo>
                  <a:cubicBezTo>
                    <a:pt x="267" y="503"/>
                    <a:pt x="240" y="553"/>
                    <a:pt x="221" y="541"/>
                  </a:cubicBezTo>
                  <a:cubicBezTo>
                    <a:pt x="216" y="538"/>
                    <a:pt x="212" y="536"/>
                    <a:pt x="207" y="534"/>
                  </a:cubicBezTo>
                  <a:cubicBezTo>
                    <a:pt x="200" y="532"/>
                    <a:pt x="193" y="542"/>
                    <a:pt x="187" y="538"/>
                  </a:cubicBezTo>
                  <a:cubicBezTo>
                    <a:pt x="183" y="536"/>
                    <a:pt x="181" y="528"/>
                    <a:pt x="176" y="529"/>
                  </a:cubicBezTo>
                  <a:cubicBezTo>
                    <a:pt x="175" y="530"/>
                    <a:pt x="161" y="533"/>
                    <a:pt x="154" y="526"/>
                  </a:cubicBezTo>
                  <a:cubicBezTo>
                    <a:pt x="146" y="519"/>
                    <a:pt x="142" y="514"/>
                    <a:pt x="136" y="512"/>
                  </a:cubicBezTo>
                  <a:cubicBezTo>
                    <a:pt x="129" y="511"/>
                    <a:pt x="125" y="518"/>
                    <a:pt x="112" y="511"/>
                  </a:cubicBezTo>
                  <a:cubicBezTo>
                    <a:pt x="103" y="509"/>
                    <a:pt x="96" y="514"/>
                    <a:pt x="86" y="515"/>
                  </a:cubicBezTo>
                  <a:cubicBezTo>
                    <a:pt x="82" y="515"/>
                    <a:pt x="72" y="519"/>
                    <a:pt x="69" y="518"/>
                  </a:cubicBezTo>
                  <a:cubicBezTo>
                    <a:pt x="52" y="512"/>
                    <a:pt x="41" y="493"/>
                    <a:pt x="30" y="480"/>
                  </a:cubicBezTo>
                  <a:cubicBezTo>
                    <a:pt x="23" y="472"/>
                    <a:pt x="18" y="467"/>
                    <a:pt x="11" y="460"/>
                  </a:cubicBezTo>
                  <a:cubicBezTo>
                    <a:pt x="5" y="454"/>
                    <a:pt x="3" y="448"/>
                    <a:pt x="1" y="438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32" name="Freeform 71"/>
            <p:cNvSpPr>
              <a:spLocks/>
            </p:cNvSpPr>
            <p:nvPr/>
          </p:nvSpPr>
          <p:spPr bwMode="gray">
            <a:xfrm>
              <a:off x="5253758" y="2166429"/>
              <a:ext cx="585972" cy="509748"/>
            </a:xfrm>
            <a:custGeom>
              <a:avLst/>
              <a:gdLst>
                <a:gd name="T0" fmla="*/ 1 w 728"/>
                <a:gd name="T1" fmla="*/ 35 h 633"/>
                <a:gd name="T2" fmla="*/ 5 w 728"/>
                <a:gd name="T3" fmla="*/ 33 h 633"/>
                <a:gd name="T4" fmla="*/ 5 w 728"/>
                <a:gd name="T5" fmla="*/ 27 h 633"/>
                <a:gd name="T6" fmla="*/ 6 w 728"/>
                <a:gd name="T7" fmla="*/ 23 h 633"/>
                <a:gd name="T8" fmla="*/ 8 w 728"/>
                <a:gd name="T9" fmla="*/ 22 h 633"/>
                <a:gd name="T10" fmla="*/ 9 w 728"/>
                <a:gd name="T11" fmla="*/ 18 h 633"/>
                <a:gd name="T12" fmla="*/ 11 w 728"/>
                <a:gd name="T13" fmla="*/ 13 h 633"/>
                <a:gd name="T14" fmla="*/ 14 w 728"/>
                <a:gd name="T15" fmla="*/ 11 h 633"/>
                <a:gd name="T16" fmla="*/ 15 w 728"/>
                <a:gd name="T17" fmla="*/ 7 h 633"/>
                <a:gd name="T18" fmla="*/ 18 w 728"/>
                <a:gd name="T19" fmla="*/ 3 h 633"/>
                <a:gd name="T20" fmla="*/ 20 w 728"/>
                <a:gd name="T21" fmla="*/ 4 h 633"/>
                <a:gd name="T22" fmla="*/ 23 w 728"/>
                <a:gd name="T23" fmla="*/ 1 h 633"/>
                <a:gd name="T24" fmla="*/ 26 w 728"/>
                <a:gd name="T25" fmla="*/ 2 h 633"/>
                <a:gd name="T26" fmla="*/ 27 w 728"/>
                <a:gd name="T27" fmla="*/ 1 h 633"/>
                <a:gd name="T28" fmla="*/ 31 w 728"/>
                <a:gd name="T29" fmla="*/ 2 h 633"/>
                <a:gd name="T30" fmla="*/ 38 w 728"/>
                <a:gd name="T31" fmla="*/ 7 h 633"/>
                <a:gd name="T32" fmla="*/ 42 w 728"/>
                <a:gd name="T33" fmla="*/ 11 h 633"/>
                <a:gd name="T34" fmla="*/ 41 w 728"/>
                <a:gd name="T35" fmla="*/ 19 h 633"/>
                <a:gd name="T36" fmla="*/ 45 w 728"/>
                <a:gd name="T37" fmla="*/ 20 h 633"/>
                <a:gd name="T38" fmla="*/ 45 w 728"/>
                <a:gd name="T39" fmla="*/ 23 h 633"/>
                <a:gd name="T40" fmla="*/ 48 w 728"/>
                <a:gd name="T41" fmla="*/ 29 h 633"/>
                <a:gd name="T42" fmla="*/ 51 w 728"/>
                <a:gd name="T43" fmla="*/ 31 h 633"/>
                <a:gd name="T44" fmla="*/ 65 w 728"/>
                <a:gd name="T45" fmla="*/ 36 h 633"/>
                <a:gd name="T46" fmla="*/ 56 w 728"/>
                <a:gd name="T47" fmla="*/ 51 h 633"/>
                <a:gd name="T48" fmla="*/ 47 w 728"/>
                <a:gd name="T49" fmla="*/ 54 h 633"/>
                <a:gd name="T50" fmla="*/ 43 w 728"/>
                <a:gd name="T51" fmla="*/ 57 h 633"/>
                <a:gd name="T52" fmla="*/ 37 w 728"/>
                <a:gd name="T53" fmla="*/ 57 h 633"/>
                <a:gd name="T54" fmla="*/ 34 w 728"/>
                <a:gd name="T55" fmla="*/ 57 h 633"/>
                <a:gd name="T56" fmla="*/ 30 w 728"/>
                <a:gd name="T57" fmla="*/ 60 h 633"/>
                <a:gd name="T58" fmla="*/ 26 w 728"/>
                <a:gd name="T59" fmla="*/ 60 h 633"/>
                <a:gd name="T60" fmla="*/ 19 w 728"/>
                <a:gd name="T61" fmla="*/ 55 h 633"/>
                <a:gd name="T62" fmla="*/ 14 w 728"/>
                <a:gd name="T63" fmla="*/ 53 h 633"/>
                <a:gd name="T64" fmla="*/ 11 w 728"/>
                <a:gd name="T65" fmla="*/ 50 h 633"/>
                <a:gd name="T66" fmla="*/ 9 w 728"/>
                <a:gd name="T67" fmla="*/ 45 h 633"/>
                <a:gd name="T68" fmla="*/ 7 w 728"/>
                <a:gd name="T69" fmla="*/ 43 h 633"/>
                <a:gd name="T70" fmla="*/ 6 w 728"/>
                <a:gd name="T71" fmla="*/ 42 h 633"/>
                <a:gd name="T72" fmla="*/ 4 w 728"/>
                <a:gd name="T73" fmla="*/ 39 h 633"/>
                <a:gd name="T74" fmla="*/ 0 w 728"/>
                <a:gd name="T75" fmla="*/ 37 h 63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28"/>
                <a:gd name="T115" fmla="*/ 0 h 633"/>
                <a:gd name="T116" fmla="*/ 728 w 728"/>
                <a:gd name="T117" fmla="*/ 633 h 63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28" h="633">
                  <a:moveTo>
                    <a:pt x="0" y="386"/>
                  </a:moveTo>
                  <a:cubicBezTo>
                    <a:pt x="1" y="378"/>
                    <a:pt x="8" y="374"/>
                    <a:pt x="8" y="367"/>
                  </a:cubicBezTo>
                  <a:cubicBezTo>
                    <a:pt x="8" y="354"/>
                    <a:pt x="17" y="353"/>
                    <a:pt x="28" y="355"/>
                  </a:cubicBezTo>
                  <a:cubicBezTo>
                    <a:pt x="38" y="356"/>
                    <a:pt x="46" y="359"/>
                    <a:pt x="53" y="349"/>
                  </a:cubicBezTo>
                  <a:cubicBezTo>
                    <a:pt x="58" y="341"/>
                    <a:pt x="55" y="328"/>
                    <a:pt x="54" y="320"/>
                  </a:cubicBezTo>
                  <a:cubicBezTo>
                    <a:pt x="52" y="307"/>
                    <a:pt x="50" y="292"/>
                    <a:pt x="55" y="279"/>
                  </a:cubicBezTo>
                  <a:cubicBezTo>
                    <a:pt x="57" y="274"/>
                    <a:pt x="60" y="269"/>
                    <a:pt x="62" y="264"/>
                  </a:cubicBezTo>
                  <a:cubicBezTo>
                    <a:pt x="65" y="257"/>
                    <a:pt x="62" y="251"/>
                    <a:pt x="62" y="244"/>
                  </a:cubicBezTo>
                  <a:cubicBezTo>
                    <a:pt x="61" y="236"/>
                    <a:pt x="65" y="229"/>
                    <a:pt x="70" y="223"/>
                  </a:cubicBezTo>
                  <a:cubicBezTo>
                    <a:pt x="76" y="217"/>
                    <a:pt x="84" y="225"/>
                    <a:pt x="84" y="232"/>
                  </a:cubicBezTo>
                  <a:cubicBezTo>
                    <a:pt x="87" y="228"/>
                    <a:pt x="100" y="208"/>
                    <a:pt x="94" y="202"/>
                  </a:cubicBezTo>
                  <a:cubicBezTo>
                    <a:pt x="90" y="199"/>
                    <a:pt x="96" y="190"/>
                    <a:pt x="97" y="187"/>
                  </a:cubicBezTo>
                  <a:cubicBezTo>
                    <a:pt x="99" y="180"/>
                    <a:pt x="94" y="171"/>
                    <a:pt x="101" y="165"/>
                  </a:cubicBezTo>
                  <a:cubicBezTo>
                    <a:pt x="111" y="156"/>
                    <a:pt x="115" y="144"/>
                    <a:pt x="121" y="132"/>
                  </a:cubicBezTo>
                  <a:cubicBezTo>
                    <a:pt x="123" y="127"/>
                    <a:pt x="125" y="122"/>
                    <a:pt x="131" y="121"/>
                  </a:cubicBezTo>
                  <a:cubicBezTo>
                    <a:pt x="134" y="121"/>
                    <a:pt x="146" y="122"/>
                    <a:pt x="147" y="119"/>
                  </a:cubicBezTo>
                  <a:cubicBezTo>
                    <a:pt x="151" y="110"/>
                    <a:pt x="150" y="98"/>
                    <a:pt x="151" y="88"/>
                  </a:cubicBezTo>
                  <a:cubicBezTo>
                    <a:pt x="152" y="82"/>
                    <a:pt x="155" y="78"/>
                    <a:pt x="157" y="73"/>
                  </a:cubicBezTo>
                  <a:cubicBezTo>
                    <a:pt x="161" y="63"/>
                    <a:pt x="160" y="54"/>
                    <a:pt x="162" y="45"/>
                  </a:cubicBezTo>
                  <a:cubicBezTo>
                    <a:pt x="166" y="26"/>
                    <a:pt x="173" y="33"/>
                    <a:pt x="187" y="33"/>
                  </a:cubicBezTo>
                  <a:cubicBezTo>
                    <a:pt x="193" y="33"/>
                    <a:pt x="194" y="22"/>
                    <a:pt x="201" y="26"/>
                  </a:cubicBezTo>
                  <a:cubicBezTo>
                    <a:pt x="207" y="30"/>
                    <a:pt x="211" y="38"/>
                    <a:pt x="214" y="43"/>
                  </a:cubicBezTo>
                  <a:cubicBezTo>
                    <a:pt x="220" y="29"/>
                    <a:pt x="226" y="14"/>
                    <a:pt x="230" y="0"/>
                  </a:cubicBezTo>
                  <a:cubicBezTo>
                    <a:pt x="232" y="3"/>
                    <a:pt x="234" y="7"/>
                    <a:pt x="238" y="9"/>
                  </a:cubicBezTo>
                  <a:cubicBezTo>
                    <a:pt x="242" y="12"/>
                    <a:pt x="246" y="10"/>
                    <a:pt x="249" y="15"/>
                  </a:cubicBezTo>
                  <a:cubicBezTo>
                    <a:pt x="253" y="24"/>
                    <a:pt x="259" y="25"/>
                    <a:pt x="269" y="23"/>
                  </a:cubicBezTo>
                  <a:cubicBezTo>
                    <a:pt x="273" y="23"/>
                    <a:pt x="277" y="22"/>
                    <a:pt x="279" y="19"/>
                  </a:cubicBezTo>
                  <a:cubicBezTo>
                    <a:pt x="281" y="18"/>
                    <a:pt x="283" y="12"/>
                    <a:pt x="285" y="12"/>
                  </a:cubicBezTo>
                  <a:cubicBezTo>
                    <a:pt x="288" y="11"/>
                    <a:pt x="293" y="22"/>
                    <a:pt x="294" y="24"/>
                  </a:cubicBezTo>
                  <a:cubicBezTo>
                    <a:pt x="303" y="13"/>
                    <a:pt x="319" y="26"/>
                    <a:pt x="329" y="24"/>
                  </a:cubicBezTo>
                  <a:cubicBezTo>
                    <a:pt x="342" y="20"/>
                    <a:pt x="356" y="34"/>
                    <a:pt x="367" y="39"/>
                  </a:cubicBezTo>
                  <a:cubicBezTo>
                    <a:pt x="382" y="46"/>
                    <a:pt x="387" y="65"/>
                    <a:pt x="399" y="75"/>
                  </a:cubicBezTo>
                  <a:cubicBezTo>
                    <a:pt x="406" y="81"/>
                    <a:pt x="416" y="86"/>
                    <a:pt x="421" y="94"/>
                  </a:cubicBezTo>
                  <a:cubicBezTo>
                    <a:pt x="425" y="102"/>
                    <a:pt x="427" y="109"/>
                    <a:pt x="434" y="115"/>
                  </a:cubicBezTo>
                  <a:cubicBezTo>
                    <a:pt x="447" y="124"/>
                    <a:pt x="452" y="132"/>
                    <a:pt x="444" y="146"/>
                  </a:cubicBezTo>
                  <a:cubicBezTo>
                    <a:pt x="434" y="163"/>
                    <a:pt x="421" y="173"/>
                    <a:pt x="424" y="194"/>
                  </a:cubicBezTo>
                  <a:cubicBezTo>
                    <a:pt x="425" y="205"/>
                    <a:pt x="421" y="217"/>
                    <a:pt x="436" y="216"/>
                  </a:cubicBezTo>
                  <a:cubicBezTo>
                    <a:pt x="445" y="216"/>
                    <a:pt x="454" y="212"/>
                    <a:pt x="462" y="209"/>
                  </a:cubicBezTo>
                  <a:cubicBezTo>
                    <a:pt x="469" y="208"/>
                    <a:pt x="472" y="214"/>
                    <a:pt x="478" y="212"/>
                  </a:cubicBezTo>
                  <a:cubicBezTo>
                    <a:pt x="477" y="223"/>
                    <a:pt x="465" y="232"/>
                    <a:pt x="471" y="244"/>
                  </a:cubicBezTo>
                  <a:cubicBezTo>
                    <a:pt x="478" y="260"/>
                    <a:pt x="485" y="264"/>
                    <a:pt x="494" y="277"/>
                  </a:cubicBezTo>
                  <a:cubicBezTo>
                    <a:pt x="497" y="282"/>
                    <a:pt x="503" y="297"/>
                    <a:pt x="506" y="301"/>
                  </a:cubicBezTo>
                  <a:cubicBezTo>
                    <a:pt x="510" y="305"/>
                    <a:pt x="513" y="304"/>
                    <a:pt x="517" y="307"/>
                  </a:cubicBezTo>
                  <a:cubicBezTo>
                    <a:pt x="524" y="312"/>
                    <a:pt x="533" y="323"/>
                    <a:pt x="542" y="326"/>
                  </a:cubicBezTo>
                  <a:cubicBezTo>
                    <a:pt x="574" y="338"/>
                    <a:pt x="603" y="350"/>
                    <a:pt x="636" y="362"/>
                  </a:cubicBezTo>
                  <a:cubicBezTo>
                    <a:pt x="651" y="368"/>
                    <a:pt x="664" y="375"/>
                    <a:pt x="680" y="378"/>
                  </a:cubicBezTo>
                  <a:cubicBezTo>
                    <a:pt x="694" y="382"/>
                    <a:pt x="713" y="379"/>
                    <a:pt x="728" y="379"/>
                  </a:cubicBezTo>
                  <a:cubicBezTo>
                    <a:pt x="592" y="541"/>
                    <a:pt x="592" y="541"/>
                    <a:pt x="592" y="541"/>
                  </a:cubicBezTo>
                  <a:cubicBezTo>
                    <a:pt x="584" y="551"/>
                    <a:pt x="577" y="552"/>
                    <a:pt x="565" y="550"/>
                  </a:cubicBezTo>
                  <a:cubicBezTo>
                    <a:pt x="546" y="548"/>
                    <a:pt x="518" y="547"/>
                    <a:pt x="493" y="570"/>
                  </a:cubicBezTo>
                  <a:cubicBezTo>
                    <a:pt x="486" y="576"/>
                    <a:pt x="484" y="584"/>
                    <a:pt x="474" y="586"/>
                  </a:cubicBezTo>
                  <a:cubicBezTo>
                    <a:pt x="465" y="587"/>
                    <a:pt x="456" y="587"/>
                    <a:pt x="448" y="592"/>
                  </a:cubicBezTo>
                  <a:cubicBezTo>
                    <a:pt x="439" y="597"/>
                    <a:pt x="439" y="605"/>
                    <a:pt x="427" y="602"/>
                  </a:cubicBezTo>
                  <a:cubicBezTo>
                    <a:pt x="417" y="600"/>
                    <a:pt x="404" y="608"/>
                    <a:pt x="395" y="599"/>
                  </a:cubicBezTo>
                  <a:cubicBezTo>
                    <a:pt x="391" y="594"/>
                    <a:pt x="388" y="588"/>
                    <a:pt x="382" y="587"/>
                  </a:cubicBezTo>
                  <a:cubicBezTo>
                    <a:pt x="376" y="587"/>
                    <a:pt x="368" y="591"/>
                    <a:pt x="363" y="593"/>
                  </a:cubicBezTo>
                  <a:cubicBezTo>
                    <a:pt x="355" y="597"/>
                    <a:pt x="341" y="604"/>
                    <a:pt x="336" y="612"/>
                  </a:cubicBezTo>
                  <a:cubicBezTo>
                    <a:pt x="330" y="620"/>
                    <a:pt x="326" y="627"/>
                    <a:pt x="322" y="633"/>
                  </a:cubicBezTo>
                  <a:cubicBezTo>
                    <a:pt x="316" y="627"/>
                    <a:pt x="302" y="626"/>
                    <a:pt x="294" y="627"/>
                  </a:cubicBezTo>
                  <a:cubicBezTo>
                    <a:pt x="288" y="627"/>
                    <a:pt x="284" y="622"/>
                    <a:pt x="278" y="621"/>
                  </a:cubicBezTo>
                  <a:cubicBezTo>
                    <a:pt x="272" y="620"/>
                    <a:pt x="266" y="623"/>
                    <a:pt x="260" y="622"/>
                  </a:cubicBezTo>
                  <a:cubicBezTo>
                    <a:pt x="237" y="620"/>
                    <a:pt x="257" y="617"/>
                    <a:pt x="195" y="580"/>
                  </a:cubicBezTo>
                  <a:cubicBezTo>
                    <a:pt x="184" y="573"/>
                    <a:pt x="169" y="581"/>
                    <a:pt x="156" y="576"/>
                  </a:cubicBezTo>
                  <a:cubicBezTo>
                    <a:pt x="150" y="574"/>
                    <a:pt x="141" y="562"/>
                    <a:pt x="138" y="557"/>
                  </a:cubicBezTo>
                  <a:cubicBezTo>
                    <a:pt x="134" y="549"/>
                    <a:pt x="141" y="539"/>
                    <a:pt x="138" y="531"/>
                  </a:cubicBezTo>
                  <a:cubicBezTo>
                    <a:pt x="136" y="523"/>
                    <a:pt x="121" y="519"/>
                    <a:pt x="116" y="525"/>
                  </a:cubicBezTo>
                  <a:cubicBezTo>
                    <a:pt x="113" y="522"/>
                    <a:pt x="108" y="513"/>
                    <a:pt x="106" y="509"/>
                  </a:cubicBezTo>
                  <a:cubicBezTo>
                    <a:pt x="100" y="500"/>
                    <a:pt x="98" y="488"/>
                    <a:pt x="94" y="478"/>
                  </a:cubicBezTo>
                  <a:cubicBezTo>
                    <a:pt x="91" y="470"/>
                    <a:pt x="89" y="461"/>
                    <a:pt x="85" y="454"/>
                  </a:cubicBezTo>
                  <a:cubicBezTo>
                    <a:pt x="83" y="451"/>
                    <a:pt x="81" y="450"/>
                    <a:pt x="78" y="448"/>
                  </a:cubicBezTo>
                  <a:cubicBezTo>
                    <a:pt x="74" y="446"/>
                    <a:pt x="74" y="443"/>
                    <a:pt x="71" y="440"/>
                  </a:cubicBezTo>
                  <a:cubicBezTo>
                    <a:pt x="70" y="439"/>
                    <a:pt x="69" y="438"/>
                    <a:pt x="67" y="438"/>
                  </a:cubicBezTo>
                  <a:cubicBezTo>
                    <a:pt x="62" y="437"/>
                    <a:pt x="61" y="431"/>
                    <a:pt x="59" y="428"/>
                  </a:cubicBezTo>
                  <a:cubicBezTo>
                    <a:pt x="53" y="419"/>
                    <a:pt x="49" y="410"/>
                    <a:pt x="41" y="403"/>
                  </a:cubicBezTo>
                  <a:cubicBezTo>
                    <a:pt x="35" y="398"/>
                    <a:pt x="28" y="395"/>
                    <a:pt x="20" y="394"/>
                  </a:cubicBezTo>
                  <a:cubicBezTo>
                    <a:pt x="13" y="393"/>
                    <a:pt x="4" y="393"/>
                    <a:pt x="0" y="386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33" name="Freeform 72"/>
            <p:cNvSpPr>
              <a:spLocks/>
            </p:cNvSpPr>
            <p:nvPr/>
          </p:nvSpPr>
          <p:spPr bwMode="gray">
            <a:xfrm>
              <a:off x="3308855" y="1595940"/>
              <a:ext cx="339435" cy="309660"/>
            </a:xfrm>
            <a:custGeom>
              <a:avLst/>
              <a:gdLst>
                <a:gd name="T0" fmla="*/ 1 w 422"/>
                <a:gd name="T1" fmla="*/ 37 h 384"/>
                <a:gd name="T2" fmla="*/ 1 w 422"/>
                <a:gd name="T3" fmla="*/ 32 h 384"/>
                <a:gd name="T4" fmla="*/ 2 w 422"/>
                <a:gd name="T5" fmla="*/ 30 h 384"/>
                <a:gd name="T6" fmla="*/ 4 w 422"/>
                <a:gd name="T7" fmla="*/ 28 h 384"/>
                <a:gd name="T8" fmla="*/ 5 w 422"/>
                <a:gd name="T9" fmla="*/ 26 h 384"/>
                <a:gd name="T10" fmla="*/ 5 w 422"/>
                <a:gd name="T11" fmla="*/ 24 h 384"/>
                <a:gd name="T12" fmla="*/ 7 w 422"/>
                <a:gd name="T13" fmla="*/ 20 h 384"/>
                <a:gd name="T14" fmla="*/ 6 w 422"/>
                <a:gd name="T15" fmla="*/ 22 h 384"/>
                <a:gd name="T16" fmla="*/ 10 w 422"/>
                <a:gd name="T17" fmla="*/ 18 h 384"/>
                <a:gd name="T18" fmla="*/ 12 w 422"/>
                <a:gd name="T19" fmla="*/ 12 h 384"/>
                <a:gd name="T20" fmla="*/ 15 w 422"/>
                <a:gd name="T21" fmla="*/ 7 h 384"/>
                <a:gd name="T22" fmla="*/ 19 w 422"/>
                <a:gd name="T23" fmla="*/ 3 h 384"/>
                <a:gd name="T24" fmla="*/ 20 w 422"/>
                <a:gd name="T25" fmla="*/ 1 h 384"/>
                <a:gd name="T26" fmla="*/ 40 w 422"/>
                <a:gd name="T27" fmla="*/ 1 h 384"/>
                <a:gd name="T28" fmla="*/ 39 w 422"/>
                <a:gd name="T29" fmla="*/ 9 h 384"/>
                <a:gd name="T30" fmla="*/ 24 w 422"/>
                <a:gd name="T31" fmla="*/ 9 h 384"/>
                <a:gd name="T32" fmla="*/ 24 w 422"/>
                <a:gd name="T33" fmla="*/ 22 h 384"/>
                <a:gd name="T34" fmla="*/ 21 w 422"/>
                <a:gd name="T35" fmla="*/ 24 h 384"/>
                <a:gd name="T36" fmla="*/ 19 w 422"/>
                <a:gd name="T37" fmla="*/ 28 h 384"/>
                <a:gd name="T38" fmla="*/ 19 w 422"/>
                <a:gd name="T39" fmla="*/ 34 h 384"/>
                <a:gd name="T40" fmla="*/ 2 w 422"/>
                <a:gd name="T41" fmla="*/ 34 h 384"/>
                <a:gd name="T42" fmla="*/ 1 w 422"/>
                <a:gd name="T43" fmla="*/ 37 h 3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2"/>
                <a:gd name="T67" fmla="*/ 0 h 384"/>
                <a:gd name="T68" fmla="*/ 422 w 422"/>
                <a:gd name="T69" fmla="*/ 384 h 38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2" h="384">
                  <a:moveTo>
                    <a:pt x="7" y="384"/>
                  </a:moveTo>
                  <a:cubicBezTo>
                    <a:pt x="0" y="371"/>
                    <a:pt x="11" y="348"/>
                    <a:pt x="13" y="334"/>
                  </a:cubicBezTo>
                  <a:cubicBezTo>
                    <a:pt x="15" y="325"/>
                    <a:pt x="17" y="316"/>
                    <a:pt x="22" y="308"/>
                  </a:cubicBezTo>
                  <a:cubicBezTo>
                    <a:pt x="29" y="298"/>
                    <a:pt x="40" y="298"/>
                    <a:pt x="43" y="285"/>
                  </a:cubicBezTo>
                  <a:cubicBezTo>
                    <a:pt x="45" y="279"/>
                    <a:pt x="45" y="269"/>
                    <a:pt x="52" y="265"/>
                  </a:cubicBezTo>
                  <a:cubicBezTo>
                    <a:pt x="55" y="263"/>
                    <a:pt x="53" y="256"/>
                    <a:pt x="56" y="252"/>
                  </a:cubicBezTo>
                  <a:cubicBezTo>
                    <a:pt x="60" y="245"/>
                    <a:pt x="79" y="223"/>
                    <a:pt x="73" y="214"/>
                  </a:cubicBezTo>
                  <a:cubicBezTo>
                    <a:pt x="70" y="216"/>
                    <a:pt x="67" y="219"/>
                    <a:pt x="65" y="223"/>
                  </a:cubicBezTo>
                  <a:cubicBezTo>
                    <a:pt x="73" y="205"/>
                    <a:pt x="93" y="193"/>
                    <a:pt x="106" y="179"/>
                  </a:cubicBezTo>
                  <a:cubicBezTo>
                    <a:pt x="124" y="161"/>
                    <a:pt x="121" y="143"/>
                    <a:pt x="129" y="121"/>
                  </a:cubicBezTo>
                  <a:cubicBezTo>
                    <a:pt x="136" y="103"/>
                    <a:pt x="141" y="83"/>
                    <a:pt x="159" y="73"/>
                  </a:cubicBezTo>
                  <a:cubicBezTo>
                    <a:pt x="178" y="62"/>
                    <a:pt x="189" y="53"/>
                    <a:pt x="197" y="32"/>
                  </a:cubicBezTo>
                  <a:cubicBezTo>
                    <a:pt x="202" y="19"/>
                    <a:pt x="211" y="0"/>
                    <a:pt x="208" y="3"/>
                  </a:cubicBezTo>
                  <a:cubicBezTo>
                    <a:pt x="422" y="2"/>
                    <a:pt x="422" y="2"/>
                    <a:pt x="422" y="2"/>
                  </a:cubicBezTo>
                  <a:cubicBezTo>
                    <a:pt x="418" y="95"/>
                    <a:pt x="418" y="95"/>
                    <a:pt x="418" y="95"/>
                  </a:cubicBezTo>
                  <a:cubicBezTo>
                    <a:pt x="260" y="97"/>
                    <a:pt x="260" y="97"/>
                    <a:pt x="260" y="97"/>
                  </a:cubicBezTo>
                  <a:cubicBezTo>
                    <a:pt x="253" y="236"/>
                    <a:pt x="253" y="236"/>
                    <a:pt x="253" y="236"/>
                  </a:cubicBezTo>
                  <a:cubicBezTo>
                    <a:pt x="243" y="243"/>
                    <a:pt x="230" y="243"/>
                    <a:pt x="220" y="250"/>
                  </a:cubicBezTo>
                  <a:cubicBezTo>
                    <a:pt x="205" y="259"/>
                    <a:pt x="199" y="269"/>
                    <a:pt x="200" y="286"/>
                  </a:cubicBezTo>
                  <a:cubicBezTo>
                    <a:pt x="201" y="296"/>
                    <a:pt x="209" y="349"/>
                    <a:pt x="198" y="352"/>
                  </a:cubicBezTo>
                  <a:cubicBezTo>
                    <a:pt x="22" y="352"/>
                    <a:pt x="22" y="352"/>
                    <a:pt x="22" y="352"/>
                  </a:cubicBezTo>
                  <a:cubicBezTo>
                    <a:pt x="8" y="352"/>
                    <a:pt x="6" y="374"/>
                    <a:pt x="7" y="384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34" name="Freeform 73"/>
            <p:cNvSpPr>
              <a:spLocks/>
            </p:cNvSpPr>
            <p:nvPr/>
          </p:nvSpPr>
          <p:spPr bwMode="gray">
            <a:xfrm>
              <a:off x="4490327" y="1787691"/>
              <a:ext cx="407322" cy="706263"/>
            </a:xfrm>
            <a:custGeom>
              <a:avLst/>
              <a:gdLst>
                <a:gd name="T0" fmla="*/ 1 w 507"/>
                <a:gd name="T1" fmla="*/ 47 h 877"/>
                <a:gd name="T2" fmla="*/ 2 w 507"/>
                <a:gd name="T3" fmla="*/ 45 h 877"/>
                <a:gd name="T4" fmla="*/ 9 w 507"/>
                <a:gd name="T5" fmla="*/ 32 h 877"/>
                <a:gd name="T6" fmla="*/ 11 w 507"/>
                <a:gd name="T7" fmla="*/ 17 h 877"/>
                <a:gd name="T8" fmla="*/ 9 w 507"/>
                <a:gd name="T9" fmla="*/ 14 h 877"/>
                <a:gd name="T10" fmla="*/ 8 w 507"/>
                <a:gd name="T11" fmla="*/ 10 h 877"/>
                <a:gd name="T12" fmla="*/ 7 w 507"/>
                <a:gd name="T13" fmla="*/ 3 h 877"/>
                <a:gd name="T14" fmla="*/ 12 w 507"/>
                <a:gd name="T15" fmla="*/ 0 h 877"/>
                <a:gd name="T16" fmla="*/ 48 w 507"/>
                <a:gd name="T17" fmla="*/ 41 h 877"/>
                <a:gd name="T18" fmla="*/ 42 w 507"/>
                <a:gd name="T19" fmla="*/ 42 h 877"/>
                <a:gd name="T20" fmla="*/ 41 w 507"/>
                <a:gd name="T21" fmla="*/ 46 h 877"/>
                <a:gd name="T22" fmla="*/ 40 w 507"/>
                <a:gd name="T23" fmla="*/ 53 h 877"/>
                <a:gd name="T24" fmla="*/ 38 w 507"/>
                <a:gd name="T25" fmla="*/ 57 h 877"/>
                <a:gd name="T26" fmla="*/ 41 w 507"/>
                <a:gd name="T27" fmla="*/ 57 h 877"/>
                <a:gd name="T28" fmla="*/ 42 w 507"/>
                <a:gd name="T29" fmla="*/ 60 h 877"/>
                <a:gd name="T30" fmla="*/ 42 w 507"/>
                <a:gd name="T31" fmla="*/ 63 h 877"/>
                <a:gd name="T32" fmla="*/ 42 w 507"/>
                <a:gd name="T33" fmla="*/ 66 h 877"/>
                <a:gd name="T34" fmla="*/ 40 w 507"/>
                <a:gd name="T35" fmla="*/ 66 h 877"/>
                <a:gd name="T36" fmla="*/ 38 w 507"/>
                <a:gd name="T37" fmla="*/ 68 h 877"/>
                <a:gd name="T38" fmla="*/ 36 w 507"/>
                <a:gd name="T39" fmla="*/ 71 h 877"/>
                <a:gd name="T40" fmla="*/ 30 w 507"/>
                <a:gd name="T41" fmla="*/ 76 h 877"/>
                <a:gd name="T42" fmla="*/ 25 w 507"/>
                <a:gd name="T43" fmla="*/ 77 h 877"/>
                <a:gd name="T44" fmla="*/ 24 w 507"/>
                <a:gd name="T45" fmla="*/ 80 h 877"/>
                <a:gd name="T46" fmla="*/ 20 w 507"/>
                <a:gd name="T47" fmla="*/ 81 h 877"/>
                <a:gd name="T48" fmla="*/ 16 w 507"/>
                <a:gd name="T49" fmla="*/ 84 h 877"/>
                <a:gd name="T50" fmla="*/ 13 w 507"/>
                <a:gd name="T51" fmla="*/ 82 h 877"/>
                <a:gd name="T52" fmla="*/ 9 w 507"/>
                <a:gd name="T53" fmla="*/ 84 h 877"/>
                <a:gd name="T54" fmla="*/ 7 w 507"/>
                <a:gd name="T55" fmla="*/ 78 h 877"/>
                <a:gd name="T56" fmla="*/ 3 w 507"/>
                <a:gd name="T57" fmla="*/ 74 h 877"/>
                <a:gd name="T58" fmla="*/ 4 w 507"/>
                <a:gd name="T59" fmla="*/ 71 h 877"/>
                <a:gd name="T60" fmla="*/ 9 w 507"/>
                <a:gd name="T61" fmla="*/ 71 h 877"/>
                <a:gd name="T62" fmla="*/ 7 w 507"/>
                <a:gd name="T63" fmla="*/ 64 h 877"/>
                <a:gd name="T64" fmla="*/ 7 w 507"/>
                <a:gd name="T65" fmla="*/ 62 h 877"/>
                <a:gd name="T66" fmla="*/ 7 w 507"/>
                <a:gd name="T67" fmla="*/ 59 h 877"/>
                <a:gd name="T68" fmla="*/ 5 w 507"/>
                <a:gd name="T69" fmla="*/ 57 h 877"/>
                <a:gd name="T70" fmla="*/ 3 w 507"/>
                <a:gd name="T71" fmla="*/ 54 h 877"/>
                <a:gd name="T72" fmla="*/ 0 w 507"/>
                <a:gd name="T73" fmla="*/ 47 h 8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7"/>
                <a:gd name="T112" fmla="*/ 0 h 877"/>
                <a:gd name="T113" fmla="*/ 507 w 507"/>
                <a:gd name="T114" fmla="*/ 877 h 8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7" h="877">
                  <a:moveTo>
                    <a:pt x="0" y="496"/>
                  </a:moveTo>
                  <a:cubicBezTo>
                    <a:pt x="2" y="492"/>
                    <a:pt x="6" y="493"/>
                    <a:pt x="8" y="490"/>
                  </a:cubicBezTo>
                  <a:cubicBezTo>
                    <a:pt x="10" y="487"/>
                    <a:pt x="11" y="482"/>
                    <a:pt x="14" y="480"/>
                  </a:cubicBezTo>
                  <a:cubicBezTo>
                    <a:pt x="18" y="477"/>
                    <a:pt x="18" y="466"/>
                    <a:pt x="20" y="462"/>
                  </a:cubicBezTo>
                  <a:cubicBezTo>
                    <a:pt x="29" y="438"/>
                    <a:pt x="49" y="417"/>
                    <a:pt x="65" y="398"/>
                  </a:cubicBezTo>
                  <a:cubicBezTo>
                    <a:pt x="80" y="380"/>
                    <a:pt x="97" y="365"/>
                    <a:pt x="98" y="342"/>
                  </a:cubicBezTo>
                  <a:cubicBezTo>
                    <a:pt x="99" y="313"/>
                    <a:pt x="100" y="283"/>
                    <a:pt x="102" y="254"/>
                  </a:cubicBezTo>
                  <a:cubicBezTo>
                    <a:pt x="103" y="231"/>
                    <a:pt x="102" y="201"/>
                    <a:pt x="114" y="181"/>
                  </a:cubicBezTo>
                  <a:cubicBezTo>
                    <a:pt x="120" y="169"/>
                    <a:pt x="116" y="164"/>
                    <a:pt x="108" y="155"/>
                  </a:cubicBezTo>
                  <a:cubicBezTo>
                    <a:pt x="106" y="152"/>
                    <a:pt x="103" y="150"/>
                    <a:pt x="101" y="148"/>
                  </a:cubicBezTo>
                  <a:cubicBezTo>
                    <a:pt x="97" y="143"/>
                    <a:pt x="102" y="139"/>
                    <a:pt x="100" y="135"/>
                  </a:cubicBezTo>
                  <a:cubicBezTo>
                    <a:pt x="96" y="124"/>
                    <a:pt x="87" y="116"/>
                    <a:pt x="83" y="106"/>
                  </a:cubicBezTo>
                  <a:cubicBezTo>
                    <a:pt x="78" y="98"/>
                    <a:pt x="81" y="88"/>
                    <a:pt x="80" y="78"/>
                  </a:cubicBezTo>
                  <a:cubicBezTo>
                    <a:pt x="79" y="63"/>
                    <a:pt x="74" y="49"/>
                    <a:pt x="72" y="34"/>
                  </a:cubicBezTo>
                  <a:cubicBezTo>
                    <a:pt x="72" y="33"/>
                    <a:pt x="69" y="26"/>
                    <a:pt x="71" y="25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503" y="215"/>
                    <a:pt x="503" y="215"/>
                    <a:pt x="503" y="215"/>
                  </a:cubicBezTo>
                  <a:cubicBezTo>
                    <a:pt x="507" y="426"/>
                    <a:pt x="507" y="426"/>
                    <a:pt x="507" y="426"/>
                  </a:cubicBezTo>
                  <a:cubicBezTo>
                    <a:pt x="495" y="422"/>
                    <a:pt x="494" y="423"/>
                    <a:pt x="481" y="425"/>
                  </a:cubicBezTo>
                  <a:cubicBezTo>
                    <a:pt x="472" y="427"/>
                    <a:pt x="461" y="425"/>
                    <a:pt x="458" y="434"/>
                  </a:cubicBezTo>
                  <a:cubicBezTo>
                    <a:pt x="456" y="440"/>
                    <a:pt x="461" y="451"/>
                    <a:pt x="457" y="457"/>
                  </a:cubicBezTo>
                  <a:cubicBezTo>
                    <a:pt x="453" y="462"/>
                    <a:pt x="447" y="481"/>
                    <a:pt x="438" y="484"/>
                  </a:cubicBezTo>
                  <a:cubicBezTo>
                    <a:pt x="428" y="487"/>
                    <a:pt x="432" y="504"/>
                    <a:pt x="439" y="511"/>
                  </a:cubicBezTo>
                  <a:cubicBezTo>
                    <a:pt x="424" y="523"/>
                    <a:pt x="413" y="531"/>
                    <a:pt x="426" y="549"/>
                  </a:cubicBezTo>
                  <a:cubicBezTo>
                    <a:pt x="434" y="561"/>
                    <a:pt x="414" y="566"/>
                    <a:pt x="409" y="576"/>
                  </a:cubicBezTo>
                  <a:cubicBezTo>
                    <a:pt x="405" y="583"/>
                    <a:pt x="404" y="586"/>
                    <a:pt x="410" y="591"/>
                  </a:cubicBezTo>
                  <a:cubicBezTo>
                    <a:pt x="414" y="596"/>
                    <a:pt x="422" y="591"/>
                    <a:pt x="428" y="591"/>
                  </a:cubicBezTo>
                  <a:cubicBezTo>
                    <a:pt x="434" y="591"/>
                    <a:pt x="439" y="594"/>
                    <a:pt x="435" y="599"/>
                  </a:cubicBezTo>
                  <a:cubicBezTo>
                    <a:pt x="429" y="606"/>
                    <a:pt x="441" y="615"/>
                    <a:pt x="437" y="628"/>
                  </a:cubicBezTo>
                  <a:cubicBezTo>
                    <a:pt x="438" y="627"/>
                    <a:pt x="440" y="626"/>
                    <a:pt x="442" y="625"/>
                  </a:cubicBezTo>
                  <a:cubicBezTo>
                    <a:pt x="445" y="631"/>
                    <a:pt x="441" y="638"/>
                    <a:pt x="441" y="644"/>
                  </a:cubicBezTo>
                  <a:cubicBezTo>
                    <a:pt x="441" y="651"/>
                    <a:pt x="442" y="651"/>
                    <a:pt x="447" y="656"/>
                  </a:cubicBezTo>
                  <a:cubicBezTo>
                    <a:pt x="451" y="661"/>
                    <a:pt x="460" y="658"/>
                    <a:pt x="461" y="671"/>
                  </a:cubicBezTo>
                  <a:cubicBezTo>
                    <a:pt x="461" y="676"/>
                    <a:pt x="456" y="686"/>
                    <a:pt x="458" y="692"/>
                  </a:cubicBezTo>
                  <a:cubicBezTo>
                    <a:pt x="455" y="687"/>
                    <a:pt x="442" y="683"/>
                    <a:pt x="436" y="686"/>
                  </a:cubicBezTo>
                  <a:cubicBezTo>
                    <a:pt x="432" y="688"/>
                    <a:pt x="428" y="689"/>
                    <a:pt x="425" y="692"/>
                  </a:cubicBezTo>
                  <a:cubicBezTo>
                    <a:pt x="423" y="697"/>
                    <a:pt x="422" y="694"/>
                    <a:pt x="419" y="697"/>
                  </a:cubicBezTo>
                  <a:cubicBezTo>
                    <a:pt x="414" y="703"/>
                    <a:pt x="402" y="702"/>
                    <a:pt x="400" y="710"/>
                  </a:cubicBezTo>
                  <a:cubicBezTo>
                    <a:pt x="399" y="714"/>
                    <a:pt x="402" y="717"/>
                    <a:pt x="401" y="721"/>
                  </a:cubicBezTo>
                  <a:cubicBezTo>
                    <a:pt x="397" y="733"/>
                    <a:pt x="386" y="738"/>
                    <a:pt x="377" y="747"/>
                  </a:cubicBezTo>
                  <a:cubicBezTo>
                    <a:pt x="370" y="753"/>
                    <a:pt x="366" y="762"/>
                    <a:pt x="359" y="770"/>
                  </a:cubicBezTo>
                  <a:cubicBezTo>
                    <a:pt x="348" y="782"/>
                    <a:pt x="340" y="785"/>
                    <a:pt x="324" y="791"/>
                  </a:cubicBezTo>
                  <a:cubicBezTo>
                    <a:pt x="315" y="795"/>
                    <a:pt x="292" y="796"/>
                    <a:pt x="282" y="795"/>
                  </a:cubicBezTo>
                  <a:cubicBezTo>
                    <a:pt x="279" y="795"/>
                    <a:pt x="258" y="800"/>
                    <a:pt x="266" y="805"/>
                  </a:cubicBezTo>
                  <a:cubicBezTo>
                    <a:pt x="269" y="807"/>
                    <a:pt x="277" y="809"/>
                    <a:pt x="275" y="815"/>
                  </a:cubicBezTo>
                  <a:cubicBezTo>
                    <a:pt x="273" y="821"/>
                    <a:pt x="266" y="830"/>
                    <a:pt x="261" y="835"/>
                  </a:cubicBezTo>
                  <a:cubicBezTo>
                    <a:pt x="257" y="839"/>
                    <a:pt x="253" y="848"/>
                    <a:pt x="248" y="849"/>
                  </a:cubicBezTo>
                  <a:cubicBezTo>
                    <a:pt x="239" y="851"/>
                    <a:pt x="227" y="849"/>
                    <a:pt x="218" y="850"/>
                  </a:cubicBezTo>
                  <a:cubicBezTo>
                    <a:pt x="205" y="851"/>
                    <a:pt x="195" y="855"/>
                    <a:pt x="184" y="861"/>
                  </a:cubicBezTo>
                  <a:cubicBezTo>
                    <a:pt x="178" y="865"/>
                    <a:pt x="167" y="868"/>
                    <a:pt x="164" y="876"/>
                  </a:cubicBezTo>
                  <a:cubicBezTo>
                    <a:pt x="160" y="869"/>
                    <a:pt x="154" y="865"/>
                    <a:pt x="152" y="857"/>
                  </a:cubicBezTo>
                  <a:cubicBezTo>
                    <a:pt x="148" y="859"/>
                    <a:pt x="146" y="864"/>
                    <a:pt x="144" y="867"/>
                  </a:cubicBezTo>
                  <a:cubicBezTo>
                    <a:pt x="142" y="870"/>
                    <a:pt x="134" y="870"/>
                    <a:pt x="132" y="872"/>
                  </a:cubicBezTo>
                  <a:cubicBezTo>
                    <a:pt x="119" y="877"/>
                    <a:pt x="114" y="876"/>
                    <a:pt x="100" y="877"/>
                  </a:cubicBezTo>
                  <a:cubicBezTo>
                    <a:pt x="107" y="867"/>
                    <a:pt x="99" y="864"/>
                    <a:pt x="97" y="855"/>
                  </a:cubicBezTo>
                  <a:cubicBezTo>
                    <a:pt x="93" y="843"/>
                    <a:pt x="90" y="830"/>
                    <a:pt x="82" y="820"/>
                  </a:cubicBezTo>
                  <a:cubicBezTo>
                    <a:pt x="75" y="812"/>
                    <a:pt x="66" y="806"/>
                    <a:pt x="58" y="799"/>
                  </a:cubicBezTo>
                  <a:cubicBezTo>
                    <a:pt x="50" y="793"/>
                    <a:pt x="45" y="784"/>
                    <a:pt x="39" y="777"/>
                  </a:cubicBezTo>
                  <a:cubicBezTo>
                    <a:pt x="34" y="771"/>
                    <a:pt x="23" y="761"/>
                    <a:pt x="28" y="753"/>
                  </a:cubicBezTo>
                  <a:cubicBezTo>
                    <a:pt x="33" y="745"/>
                    <a:pt x="36" y="740"/>
                    <a:pt x="46" y="740"/>
                  </a:cubicBezTo>
                  <a:cubicBezTo>
                    <a:pt x="58" y="741"/>
                    <a:pt x="69" y="745"/>
                    <a:pt x="81" y="741"/>
                  </a:cubicBezTo>
                  <a:cubicBezTo>
                    <a:pt x="86" y="740"/>
                    <a:pt x="90" y="742"/>
                    <a:pt x="95" y="744"/>
                  </a:cubicBezTo>
                  <a:cubicBezTo>
                    <a:pt x="99" y="746"/>
                    <a:pt x="105" y="742"/>
                    <a:pt x="108" y="741"/>
                  </a:cubicBezTo>
                  <a:cubicBezTo>
                    <a:pt x="86" y="728"/>
                    <a:pt x="75" y="697"/>
                    <a:pt x="76" y="673"/>
                  </a:cubicBezTo>
                  <a:cubicBezTo>
                    <a:pt x="76" y="667"/>
                    <a:pt x="79" y="662"/>
                    <a:pt x="80" y="657"/>
                  </a:cubicBezTo>
                  <a:cubicBezTo>
                    <a:pt x="80" y="651"/>
                    <a:pt x="79" y="646"/>
                    <a:pt x="79" y="640"/>
                  </a:cubicBezTo>
                  <a:cubicBezTo>
                    <a:pt x="79" y="636"/>
                    <a:pt x="80" y="629"/>
                    <a:pt x="77" y="625"/>
                  </a:cubicBezTo>
                  <a:cubicBezTo>
                    <a:pt x="75" y="622"/>
                    <a:pt x="70" y="624"/>
                    <a:pt x="70" y="619"/>
                  </a:cubicBezTo>
                  <a:cubicBezTo>
                    <a:pt x="71" y="613"/>
                    <a:pt x="68" y="604"/>
                    <a:pt x="67" y="597"/>
                  </a:cubicBezTo>
                  <a:cubicBezTo>
                    <a:pt x="66" y="593"/>
                    <a:pt x="59" y="592"/>
                    <a:pt x="56" y="590"/>
                  </a:cubicBezTo>
                  <a:cubicBezTo>
                    <a:pt x="45" y="583"/>
                    <a:pt x="59" y="574"/>
                    <a:pt x="38" y="570"/>
                  </a:cubicBezTo>
                  <a:cubicBezTo>
                    <a:pt x="33" y="570"/>
                    <a:pt x="34" y="574"/>
                    <a:pt x="29" y="569"/>
                  </a:cubicBezTo>
                  <a:cubicBezTo>
                    <a:pt x="21" y="561"/>
                    <a:pt x="11" y="543"/>
                    <a:pt x="9" y="539"/>
                  </a:cubicBezTo>
                  <a:cubicBezTo>
                    <a:pt x="2" y="526"/>
                    <a:pt x="3" y="510"/>
                    <a:pt x="0" y="496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35" name="Freeform 74"/>
            <p:cNvSpPr>
              <a:spLocks/>
            </p:cNvSpPr>
            <p:nvPr/>
          </p:nvSpPr>
          <p:spPr bwMode="gray">
            <a:xfrm>
              <a:off x="3380315" y="2264091"/>
              <a:ext cx="285840" cy="244155"/>
            </a:xfrm>
            <a:custGeom>
              <a:avLst/>
              <a:gdLst>
                <a:gd name="T0" fmla="*/ 1 w 355"/>
                <a:gd name="T1" fmla="*/ 6 h 303"/>
                <a:gd name="T2" fmla="*/ 5 w 355"/>
                <a:gd name="T3" fmla="*/ 5 h 303"/>
                <a:gd name="T4" fmla="*/ 5 w 355"/>
                <a:gd name="T5" fmla="*/ 2 h 303"/>
                <a:gd name="T6" fmla="*/ 6 w 355"/>
                <a:gd name="T7" fmla="*/ 0 h 303"/>
                <a:gd name="T8" fmla="*/ 9 w 355"/>
                <a:gd name="T9" fmla="*/ 1 h 303"/>
                <a:gd name="T10" fmla="*/ 11 w 355"/>
                <a:gd name="T11" fmla="*/ 1 h 303"/>
                <a:gd name="T12" fmla="*/ 14 w 355"/>
                <a:gd name="T13" fmla="*/ 1 h 303"/>
                <a:gd name="T14" fmla="*/ 17 w 355"/>
                <a:gd name="T15" fmla="*/ 3 h 303"/>
                <a:gd name="T16" fmla="*/ 20 w 355"/>
                <a:gd name="T17" fmla="*/ 3 h 303"/>
                <a:gd name="T18" fmla="*/ 25 w 355"/>
                <a:gd name="T19" fmla="*/ 3 h 303"/>
                <a:gd name="T20" fmla="*/ 27 w 355"/>
                <a:gd name="T21" fmla="*/ 1 h 303"/>
                <a:gd name="T22" fmla="*/ 28 w 355"/>
                <a:gd name="T23" fmla="*/ 3 h 303"/>
                <a:gd name="T24" fmla="*/ 30 w 355"/>
                <a:gd name="T25" fmla="*/ 7 h 303"/>
                <a:gd name="T26" fmla="*/ 29 w 355"/>
                <a:gd name="T27" fmla="*/ 9 h 303"/>
                <a:gd name="T28" fmla="*/ 31 w 355"/>
                <a:gd name="T29" fmla="*/ 10 h 303"/>
                <a:gd name="T30" fmla="*/ 32 w 355"/>
                <a:gd name="T31" fmla="*/ 13 h 303"/>
                <a:gd name="T32" fmla="*/ 32 w 355"/>
                <a:gd name="T33" fmla="*/ 16 h 303"/>
                <a:gd name="T34" fmla="*/ 33 w 355"/>
                <a:gd name="T35" fmla="*/ 19 h 303"/>
                <a:gd name="T36" fmla="*/ 34 w 355"/>
                <a:gd name="T37" fmla="*/ 23 h 303"/>
                <a:gd name="T38" fmla="*/ 32 w 355"/>
                <a:gd name="T39" fmla="*/ 25 h 303"/>
                <a:gd name="T40" fmla="*/ 32 w 355"/>
                <a:gd name="T41" fmla="*/ 26 h 303"/>
                <a:gd name="T42" fmla="*/ 30 w 355"/>
                <a:gd name="T43" fmla="*/ 27 h 303"/>
                <a:gd name="T44" fmla="*/ 29 w 355"/>
                <a:gd name="T45" fmla="*/ 28 h 303"/>
                <a:gd name="T46" fmla="*/ 25 w 355"/>
                <a:gd name="T47" fmla="*/ 28 h 303"/>
                <a:gd name="T48" fmla="*/ 25 w 355"/>
                <a:gd name="T49" fmla="*/ 24 h 303"/>
                <a:gd name="T50" fmla="*/ 25 w 355"/>
                <a:gd name="T51" fmla="*/ 23 h 303"/>
                <a:gd name="T52" fmla="*/ 22 w 355"/>
                <a:gd name="T53" fmla="*/ 22 h 303"/>
                <a:gd name="T54" fmla="*/ 20 w 355"/>
                <a:gd name="T55" fmla="*/ 24 h 303"/>
                <a:gd name="T56" fmla="*/ 20 w 355"/>
                <a:gd name="T57" fmla="*/ 19 h 303"/>
                <a:gd name="T58" fmla="*/ 15 w 355"/>
                <a:gd name="T59" fmla="*/ 14 h 303"/>
                <a:gd name="T60" fmla="*/ 11 w 355"/>
                <a:gd name="T61" fmla="*/ 16 h 303"/>
                <a:gd name="T62" fmla="*/ 9 w 355"/>
                <a:gd name="T63" fmla="*/ 19 h 303"/>
                <a:gd name="T64" fmla="*/ 8 w 355"/>
                <a:gd name="T65" fmla="*/ 19 h 303"/>
                <a:gd name="T66" fmla="*/ 7 w 355"/>
                <a:gd name="T67" fmla="*/ 19 h 303"/>
                <a:gd name="T68" fmla="*/ 7 w 355"/>
                <a:gd name="T69" fmla="*/ 18 h 303"/>
                <a:gd name="T70" fmla="*/ 6 w 355"/>
                <a:gd name="T71" fmla="*/ 15 h 303"/>
                <a:gd name="T72" fmla="*/ 6 w 355"/>
                <a:gd name="T73" fmla="*/ 15 h 303"/>
                <a:gd name="T74" fmla="*/ 4 w 355"/>
                <a:gd name="T75" fmla="*/ 14 h 303"/>
                <a:gd name="T76" fmla="*/ 2 w 355"/>
                <a:gd name="T77" fmla="*/ 12 h 303"/>
                <a:gd name="T78" fmla="*/ 2 w 355"/>
                <a:gd name="T79" fmla="*/ 9 h 303"/>
                <a:gd name="T80" fmla="*/ 1 w 355"/>
                <a:gd name="T81" fmla="*/ 11 h 303"/>
                <a:gd name="T82" fmla="*/ 0 w 355"/>
                <a:gd name="T83" fmla="*/ 9 h 3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5"/>
                <a:gd name="T127" fmla="*/ 0 h 303"/>
                <a:gd name="T128" fmla="*/ 355 w 355"/>
                <a:gd name="T129" fmla="*/ 303 h 3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5" h="303">
                  <a:moveTo>
                    <a:pt x="0" y="95"/>
                  </a:moveTo>
                  <a:cubicBezTo>
                    <a:pt x="6" y="87"/>
                    <a:pt x="5" y="74"/>
                    <a:pt x="13" y="67"/>
                  </a:cubicBezTo>
                  <a:cubicBezTo>
                    <a:pt x="19" y="62"/>
                    <a:pt x="29" y="61"/>
                    <a:pt x="36" y="58"/>
                  </a:cubicBezTo>
                  <a:cubicBezTo>
                    <a:pt x="42" y="55"/>
                    <a:pt x="49" y="59"/>
                    <a:pt x="56" y="55"/>
                  </a:cubicBezTo>
                  <a:cubicBezTo>
                    <a:pt x="60" y="53"/>
                    <a:pt x="64" y="49"/>
                    <a:pt x="63" y="43"/>
                  </a:cubicBezTo>
                  <a:cubicBezTo>
                    <a:pt x="62" y="36"/>
                    <a:pt x="49" y="33"/>
                    <a:pt x="51" y="27"/>
                  </a:cubicBezTo>
                  <a:cubicBezTo>
                    <a:pt x="53" y="21"/>
                    <a:pt x="64" y="23"/>
                    <a:pt x="65" y="17"/>
                  </a:cubicBezTo>
                  <a:cubicBezTo>
                    <a:pt x="67" y="11"/>
                    <a:pt x="62" y="2"/>
                    <a:pt x="64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0" y="1"/>
                    <a:pt x="94" y="4"/>
                    <a:pt x="97" y="4"/>
                  </a:cubicBezTo>
                  <a:cubicBezTo>
                    <a:pt x="98" y="5"/>
                    <a:pt x="94" y="15"/>
                    <a:pt x="101" y="11"/>
                  </a:cubicBezTo>
                  <a:cubicBezTo>
                    <a:pt x="106" y="8"/>
                    <a:pt x="116" y="14"/>
                    <a:pt x="119" y="17"/>
                  </a:cubicBezTo>
                  <a:cubicBezTo>
                    <a:pt x="119" y="17"/>
                    <a:pt x="130" y="20"/>
                    <a:pt x="129" y="20"/>
                  </a:cubicBezTo>
                  <a:cubicBezTo>
                    <a:pt x="136" y="19"/>
                    <a:pt x="141" y="14"/>
                    <a:pt x="148" y="15"/>
                  </a:cubicBezTo>
                  <a:cubicBezTo>
                    <a:pt x="159" y="16"/>
                    <a:pt x="169" y="12"/>
                    <a:pt x="177" y="15"/>
                  </a:cubicBezTo>
                  <a:cubicBezTo>
                    <a:pt x="173" y="22"/>
                    <a:pt x="168" y="28"/>
                    <a:pt x="178" y="36"/>
                  </a:cubicBezTo>
                  <a:cubicBezTo>
                    <a:pt x="183" y="41"/>
                    <a:pt x="192" y="23"/>
                    <a:pt x="198" y="25"/>
                  </a:cubicBezTo>
                  <a:cubicBezTo>
                    <a:pt x="214" y="31"/>
                    <a:pt x="204" y="51"/>
                    <a:pt x="218" y="35"/>
                  </a:cubicBezTo>
                  <a:cubicBezTo>
                    <a:pt x="236" y="14"/>
                    <a:pt x="247" y="38"/>
                    <a:pt x="254" y="36"/>
                  </a:cubicBezTo>
                  <a:cubicBezTo>
                    <a:pt x="258" y="35"/>
                    <a:pt x="260" y="31"/>
                    <a:pt x="264" y="28"/>
                  </a:cubicBezTo>
                  <a:cubicBezTo>
                    <a:pt x="267" y="25"/>
                    <a:pt x="274" y="25"/>
                    <a:pt x="276" y="22"/>
                  </a:cubicBezTo>
                  <a:cubicBezTo>
                    <a:pt x="279" y="18"/>
                    <a:pt x="267" y="7"/>
                    <a:pt x="283" y="11"/>
                  </a:cubicBezTo>
                  <a:cubicBezTo>
                    <a:pt x="286" y="12"/>
                    <a:pt x="294" y="15"/>
                    <a:pt x="294" y="22"/>
                  </a:cubicBezTo>
                  <a:cubicBezTo>
                    <a:pt x="293" y="24"/>
                    <a:pt x="296" y="35"/>
                    <a:pt x="298" y="36"/>
                  </a:cubicBezTo>
                  <a:cubicBezTo>
                    <a:pt x="305" y="43"/>
                    <a:pt x="296" y="61"/>
                    <a:pt x="305" y="56"/>
                  </a:cubicBezTo>
                  <a:cubicBezTo>
                    <a:pt x="307" y="66"/>
                    <a:pt x="324" y="66"/>
                    <a:pt x="322" y="77"/>
                  </a:cubicBezTo>
                  <a:cubicBezTo>
                    <a:pt x="318" y="77"/>
                    <a:pt x="316" y="77"/>
                    <a:pt x="314" y="80"/>
                  </a:cubicBezTo>
                  <a:cubicBezTo>
                    <a:pt x="310" y="84"/>
                    <a:pt x="308" y="90"/>
                    <a:pt x="306" y="95"/>
                  </a:cubicBezTo>
                  <a:cubicBezTo>
                    <a:pt x="311" y="95"/>
                    <a:pt x="314" y="91"/>
                    <a:pt x="319" y="90"/>
                  </a:cubicBezTo>
                  <a:cubicBezTo>
                    <a:pt x="328" y="89"/>
                    <a:pt x="326" y="101"/>
                    <a:pt x="325" y="107"/>
                  </a:cubicBezTo>
                  <a:cubicBezTo>
                    <a:pt x="325" y="111"/>
                    <a:pt x="323" y="119"/>
                    <a:pt x="332" y="124"/>
                  </a:cubicBezTo>
                  <a:cubicBezTo>
                    <a:pt x="333" y="125"/>
                    <a:pt x="340" y="129"/>
                    <a:pt x="342" y="134"/>
                  </a:cubicBezTo>
                  <a:cubicBezTo>
                    <a:pt x="343" y="139"/>
                    <a:pt x="338" y="142"/>
                    <a:pt x="333" y="145"/>
                  </a:cubicBezTo>
                  <a:cubicBezTo>
                    <a:pt x="330" y="147"/>
                    <a:pt x="330" y="157"/>
                    <a:pt x="330" y="161"/>
                  </a:cubicBezTo>
                  <a:cubicBezTo>
                    <a:pt x="331" y="169"/>
                    <a:pt x="333" y="187"/>
                    <a:pt x="344" y="180"/>
                  </a:cubicBezTo>
                  <a:cubicBezTo>
                    <a:pt x="342" y="193"/>
                    <a:pt x="343" y="191"/>
                    <a:pt x="350" y="199"/>
                  </a:cubicBezTo>
                  <a:cubicBezTo>
                    <a:pt x="342" y="200"/>
                    <a:pt x="342" y="208"/>
                    <a:pt x="339" y="214"/>
                  </a:cubicBezTo>
                  <a:cubicBezTo>
                    <a:pt x="353" y="217"/>
                    <a:pt x="351" y="228"/>
                    <a:pt x="355" y="238"/>
                  </a:cubicBezTo>
                  <a:cubicBezTo>
                    <a:pt x="348" y="235"/>
                    <a:pt x="328" y="228"/>
                    <a:pt x="326" y="234"/>
                  </a:cubicBezTo>
                  <a:cubicBezTo>
                    <a:pt x="322" y="243"/>
                    <a:pt x="335" y="251"/>
                    <a:pt x="339" y="258"/>
                  </a:cubicBezTo>
                  <a:cubicBezTo>
                    <a:pt x="335" y="255"/>
                    <a:pt x="331" y="264"/>
                    <a:pt x="331" y="265"/>
                  </a:cubicBezTo>
                  <a:cubicBezTo>
                    <a:pt x="332" y="270"/>
                    <a:pt x="334" y="268"/>
                    <a:pt x="333" y="271"/>
                  </a:cubicBezTo>
                  <a:cubicBezTo>
                    <a:pt x="332" y="274"/>
                    <a:pt x="326" y="283"/>
                    <a:pt x="327" y="283"/>
                  </a:cubicBezTo>
                  <a:cubicBezTo>
                    <a:pt x="325" y="282"/>
                    <a:pt x="318" y="279"/>
                    <a:pt x="314" y="282"/>
                  </a:cubicBezTo>
                  <a:cubicBezTo>
                    <a:pt x="312" y="284"/>
                    <a:pt x="315" y="278"/>
                    <a:pt x="309" y="275"/>
                  </a:cubicBezTo>
                  <a:cubicBezTo>
                    <a:pt x="303" y="273"/>
                    <a:pt x="301" y="286"/>
                    <a:pt x="299" y="289"/>
                  </a:cubicBezTo>
                  <a:cubicBezTo>
                    <a:pt x="295" y="297"/>
                    <a:pt x="292" y="299"/>
                    <a:pt x="283" y="303"/>
                  </a:cubicBezTo>
                  <a:cubicBezTo>
                    <a:pt x="282" y="292"/>
                    <a:pt x="273" y="291"/>
                    <a:pt x="265" y="294"/>
                  </a:cubicBezTo>
                  <a:cubicBezTo>
                    <a:pt x="267" y="287"/>
                    <a:pt x="268" y="280"/>
                    <a:pt x="269" y="272"/>
                  </a:cubicBezTo>
                  <a:cubicBezTo>
                    <a:pt x="269" y="269"/>
                    <a:pt x="268" y="254"/>
                    <a:pt x="267" y="255"/>
                  </a:cubicBezTo>
                  <a:cubicBezTo>
                    <a:pt x="266" y="256"/>
                    <a:pt x="265" y="259"/>
                    <a:pt x="265" y="250"/>
                  </a:cubicBezTo>
                  <a:cubicBezTo>
                    <a:pt x="265" y="248"/>
                    <a:pt x="262" y="243"/>
                    <a:pt x="265" y="239"/>
                  </a:cubicBezTo>
                  <a:cubicBezTo>
                    <a:pt x="250" y="222"/>
                    <a:pt x="249" y="231"/>
                    <a:pt x="247" y="230"/>
                  </a:cubicBezTo>
                  <a:cubicBezTo>
                    <a:pt x="242" y="234"/>
                    <a:pt x="240" y="232"/>
                    <a:pt x="233" y="231"/>
                  </a:cubicBezTo>
                  <a:cubicBezTo>
                    <a:pt x="229" y="231"/>
                    <a:pt x="224" y="232"/>
                    <a:pt x="220" y="234"/>
                  </a:cubicBezTo>
                  <a:cubicBezTo>
                    <a:pt x="217" y="236"/>
                    <a:pt x="207" y="241"/>
                    <a:pt x="206" y="243"/>
                  </a:cubicBezTo>
                  <a:cubicBezTo>
                    <a:pt x="205" y="234"/>
                    <a:pt x="218" y="222"/>
                    <a:pt x="215" y="219"/>
                  </a:cubicBezTo>
                  <a:cubicBezTo>
                    <a:pt x="207" y="208"/>
                    <a:pt x="220" y="205"/>
                    <a:pt x="207" y="197"/>
                  </a:cubicBezTo>
                  <a:cubicBezTo>
                    <a:pt x="203" y="195"/>
                    <a:pt x="208" y="190"/>
                    <a:pt x="207" y="187"/>
                  </a:cubicBezTo>
                  <a:cubicBezTo>
                    <a:pt x="193" y="162"/>
                    <a:pt x="188" y="143"/>
                    <a:pt x="158" y="148"/>
                  </a:cubicBezTo>
                  <a:cubicBezTo>
                    <a:pt x="150" y="149"/>
                    <a:pt x="148" y="151"/>
                    <a:pt x="141" y="153"/>
                  </a:cubicBezTo>
                  <a:cubicBezTo>
                    <a:pt x="128" y="156"/>
                    <a:pt x="124" y="149"/>
                    <a:pt x="119" y="162"/>
                  </a:cubicBezTo>
                  <a:cubicBezTo>
                    <a:pt x="114" y="172"/>
                    <a:pt x="111" y="183"/>
                    <a:pt x="105" y="186"/>
                  </a:cubicBezTo>
                  <a:cubicBezTo>
                    <a:pt x="99" y="188"/>
                    <a:pt x="99" y="190"/>
                    <a:pt x="96" y="196"/>
                  </a:cubicBezTo>
                  <a:cubicBezTo>
                    <a:pt x="93" y="203"/>
                    <a:pt x="85" y="197"/>
                    <a:pt x="80" y="201"/>
                  </a:cubicBezTo>
                  <a:cubicBezTo>
                    <a:pt x="80" y="197"/>
                    <a:pt x="83" y="194"/>
                    <a:pt x="87" y="194"/>
                  </a:cubicBezTo>
                  <a:cubicBezTo>
                    <a:pt x="86" y="192"/>
                    <a:pt x="85" y="190"/>
                    <a:pt x="83" y="189"/>
                  </a:cubicBezTo>
                  <a:cubicBezTo>
                    <a:pt x="82" y="191"/>
                    <a:pt x="81" y="192"/>
                    <a:pt x="80" y="194"/>
                  </a:cubicBezTo>
                  <a:cubicBezTo>
                    <a:pt x="80" y="191"/>
                    <a:pt x="79" y="188"/>
                    <a:pt x="80" y="185"/>
                  </a:cubicBezTo>
                  <a:cubicBezTo>
                    <a:pt x="78" y="185"/>
                    <a:pt x="76" y="185"/>
                    <a:pt x="75" y="185"/>
                  </a:cubicBezTo>
                  <a:cubicBezTo>
                    <a:pt x="76" y="179"/>
                    <a:pt x="68" y="178"/>
                    <a:pt x="71" y="173"/>
                  </a:cubicBezTo>
                  <a:cubicBezTo>
                    <a:pt x="63" y="181"/>
                    <a:pt x="67" y="159"/>
                    <a:pt x="64" y="157"/>
                  </a:cubicBezTo>
                  <a:cubicBezTo>
                    <a:pt x="64" y="161"/>
                    <a:pt x="62" y="162"/>
                    <a:pt x="59" y="161"/>
                  </a:cubicBezTo>
                  <a:cubicBezTo>
                    <a:pt x="60" y="158"/>
                    <a:pt x="61" y="154"/>
                    <a:pt x="62" y="151"/>
                  </a:cubicBezTo>
                  <a:cubicBezTo>
                    <a:pt x="60" y="158"/>
                    <a:pt x="56" y="155"/>
                    <a:pt x="52" y="152"/>
                  </a:cubicBezTo>
                  <a:cubicBezTo>
                    <a:pt x="46" y="148"/>
                    <a:pt x="49" y="145"/>
                    <a:pt x="46" y="139"/>
                  </a:cubicBezTo>
                  <a:cubicBezTo>
                    <a:pt x="43" y="140"/>
                    <a:pt x="41" y="142"/>
                    <a:pt x="40" y="145"/>
                  </a:cubicBezTo>
                  <a:cubicBezTo>
                    <a:pt x="39" y="134"/>
                    <a:pt x="15" y="135"/>
                    <a:pt x="22" y="120"/>
                  </a:cubicBezTo>
                  <a:cubicBezTo>
                    <a:pt x="20" y="121"/>
                    <a:pt x="18" y="121"/>
                    <a:pt x="15" y="122"/>
                  </a:cubicBezTo>
                  <a:cubicBezTo>
                    <a:pt x="19" y="115"/>
                    <a:pt x="21" y="107"/>
                    <a:pt x="24" y="100"/>
                  </a:cubicBezTo>
                  <a:cubicBezTo>
                    <a:pt x="21" y="103"/>
                    <a:pt x="19" y="106"/>
                    <a:pt x="17" y="110"/>
                  </a:cubicBezTo>
                  <a:cubicBezTo>
                    <a:pt x="16" y="102"/>
                    <a:pt x="13" y="106"/>
                    <a:pt x="11" y="110"/>
                  </a:cubicBezTo>
                  <a:cubicBezTo>
                    <a:pt x="10" y="105"/>
                    <a:pt x="9" y="94"/>
                    <a:pt x="16" y="92"/>
                  </a:cubicBezTo>
                  <a:cubicBezTo>
                    <a:pt x="11" y="95"/>
                    <a:pt x="5" y="94"/>
                    <a:pt x="0" y="95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36" name="Freeform 75"/>
            <p:cNvSpPr>
              <a:spLocks/>
            </p:cNvSpPr>
            <p:nvPr/>
          </p:nvSpPr>
          <p:spPr bwMode="gray">
            <a:xfrm>
              <a:off x="4066331" y="2209305"/>
              <a:ext cx="478782" cy="433524"/>
            </a:xfrm>
            <a:custGeom>
              <a:avLst/>
              <a:gdLst>
                <a:gd name="T0" fmla="*/ 1 w 595"/>
                <a:gd name="T1" fmla="*/ 26 h 538"/>
                <a:gd name="T2" fmla="*/ 3 w 595"/>
                <a:gd name="T3" fmla="*/ 23 h 538"/>
                <a:gd name="T4" fmla="*/ 5 w 595"/>
                <a:gd name="T5" fmla="*/ 20 h 538"/>
                <a:gd name="T6" fmla="*/ 5 w 595"/>
                <a:gd name="T7" fmla="*/ 16 h 538"/>
                <a:gd name="T8" fmla="*/ 4 w 595"/>
                <a:gd name="T9" fmla="*/ 14 h 538"/>
                <a:gd name="T10" fmla="*/ 5 w 595"/>
                <a:gd name="T11" fmla="*/ 9 h 538"/>
                <a:gd name="T12" fmla="*/ 7 w 595"/>
                <a:gd name="T13" fmla="*/ 3 h 538"/>
                <a:gd name="T14" fmla="*/ 11 w 595"/>
                <a:gd name="T15" fmla="*/ 1 h 538"/>
                <a:gd name="T16" fmla="*/ 16 w 595"/>
                <a:gd name="T17" fmla="*/ 1 h 538"/>
                <a:gd name="T18" fmla="*/ 20 w 595"/>
                <a:gd name="T19" fmla="*/ 4 h 538"/>
                <a:gd name="T20" fmla="*/ 22 w 595"/>
                <a:gd name="T21" fmla="*/ 4 h 538"/>
                <a:gd name="T22" fmla="*/ 27 w 595"/>
                <a:gd name="T23" fmla="*/ 4 h 538"/>
                <a:gd name="T24" fmla="*/ 30 w 595"/>
                <a:gd name="T25" fmla="*/ 5 h 538"/>
                <a:gd name="T26" fmla="*/ 34 w 595"/>
                <a:gd name="T27" fmla="*/ 4 h 538"/>
                <a:gd name="T28" fmla="*/ 43 w 595"/>
                <a:gd name="T29" fmla="*/ 3 h 538"/>
                <a:gd name="T30" fmla="*/ 47 w 595"/>
                <a:gd name="T31" fmla="*/ 2 h 538"/>
                <a:gd name="T32" fmla="*/ 49 w 595"/>
                <a:gd name="T33" fmla="*/ 1 h 538"/>
                <a:gd name="T34" fmla="*/ 53 w 595"/>
                <a:gd name="T35" fmla="*/ 6 h 538"/>
                <a:gd name="T36" fmla="*/ 55 w 595"/>
                <a:gd name="T37" fmla="*/ 8 h 538"/>
                <a:gd name="T38" fmla="*/ 53 w 595"/>
                <a:gd name="T39" fmla="*/ 14 h 538"/>
                <a:gd name="T40" fmla="*/ 50 w 595"/>
                <a:gd name="T41" fmla="*/ 20 h 538"/>
                <a:gd name="T42" fmla="*/ 49 w 595"/>
                <a:gd name="T43" fmla="*/ 23 h 538"/>
                <a:gd name="T44" fmla="*/ 47 w 595"/>
                <a:gd name="T45" fmla="*/ 26 h 538"/>
                <a:gd name="T46" fmla="*/ 45 w 595"/>
                <a:gd name="T47" fmla="*/ 29 h 538"/>
                <a:gd name="T48" fmla="*/ 43 w 595"/>
                <a:gd name="T49" fmla="*/ 35 h 538"/>
                <a:gd name="T50" fmla="*/ 41 w 595"/>
                <a:gd name="T51" fmla="*/ 39 h 538"/>
                <a:gd name="T52" fmla="*/ 39 w 595"/>
                <a:gd name="T53" fmla="*/ 40 h 538"/>
                <a:gd name="T54" fmla="*/ 37 w 595"/>
                <a:gd name="T55" fmla="*/ 37 h 538"/>
                <a:gd name="T56" fmla="*/ 36 w 595"/>
                <a:gd name="T57" fmla="*/ 37 h 538"/>
                <a:gd name="T58" fmla="*/ 32 w 595"/>
                <a:gd name="T59" fmla="*/ 39 h 538"/>
                <a:gd name="T60" fmla="*/ 29 w 595"/>
                <a:gd name="T61" fmla="*/ 46 h 538"/>
                <a:gd name="T62" fmla="*/ 27 w 595"/>
                <a:gd name="T63" fmla="*/ 48 h 538"/>
                <a:gd name="T64" fmla="*/ 25 w 595"/>
                <a:gd name="T65" fmla="*/ 49 h 538"/>
                <a:gd name="T66" fmla="*/ 22 w 595"/>
                <a:gd name="T67" fmla="*/ 49 h 538"/>
                <a:gd name="T68" fmla="*/ 20 w 595"/>
                <a:gd name="T69" fmla="*/ 50 h 538"/>
                <a:gd name="T70" fmla="*/ 20 w 595"/>
                <a:gd name="T71" fmla="*/ 51 h 538"/>
                <a:gd name="T72" fmla="*/ 20 w 595"/>
                <a:gd name="T73" fmla="*/ 51 h 538"/>
                <a:gd name="T74" fmla="*/ 19 w 595"/>
                <a:gd name="T75" fmla="*/ 49 h 538"/>
                <a:gd name="T76" fmla="*/ 18 w 595"/>
                <a:gd name="T77" fmla="*/ 49 h 538"/>
                <a:gd name="T78" fmla="*/ 16 w 595"/>
                <a:gd name="T79" fmla="*/ 50 h 538"/>
                <a:gd name="T80" fmla="*/ 15 w 595"/>
                <a:gd name="T81" fmla="*/ 50 h 538"/>
                <a:gd name="T82" fmla="*/ 14 w 595"/>
                <a:gd name="T83" fmla="*/ 47 h 538"/>
                <a:gd name="T84" fmla="*/ 14 w 595"/>
                <a:gd name="T85" fmla="*/ 45 h 538"/>
                <a:gd name="T86" fmla="*/ 12 w 595"/>
                <a:gd name="T87" fmla="*/ 45 h 538"/>
                <a:gd name="T88" fmla="*/ 13 w 595"/>
                <a:gd name="T89" fmla="*/ 44 h 538"/>
                <a:gd name="T90" fmla="*/ 11 w 595"/>
                <a:gd name="T91" fmla="*/ 43 h 538"/>
                <a:gd name="T92" fmla="*/ 11 w 595"/>
                <a:gd name="T93" fmla="*/ 43 h 538"/>
                <a:gd name="T94" fmla="*/ 5 w 595"/>
                <a:gd name="T95" fmla="*/ 40 h 538"/>
                <a:gd name="T96" fmla="*/ 5 w 595"/>
                <a:gd name="T97" fmla="*/ 39 h 538"/>
                <a:gd name="T98" fmla="*/ 3 w 595"/>
                <a:gd name="T99" fmla="*/ 40 h 538"/>
                <a:gd name="T100" fmla="*/ 1 w 595"/>
                <a:gd name="T101" fmla="*/ 38 h 538"/>
                <a:gd name="T102" fmla="*/ 1 w 595"/>
                <a:gd name="T103" fmla="*/ 32 h 5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5"/>
                <a:gd name="T157" fmla="*/ 0 h 538"/>
                <a:gd name="T158" fmla="*/ 595 w 595"/>
                <a:gd name="T159" fmla="*/ 538 h 5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5" h="538">
                  <a:moveTo>
                    <a:pt x="3" y="332"/>
                  </a:moveTo>
                  <a:cubicBezTo>
                    <a:pt x="9" y="312"/>
                    <a:pt x="0" y="289"/>
                    <a:pt x="9" y="270"/>
                  </a:cubicBezTo>
                  <a:cubicBezTo>
                    <a:pt x="11" y="265"/>
                    <a:pt x="19" y="269"/>
                    <a:pt x="23" y="265"/>
                  </a:cubicBezTo>
                  <a:cubicBezTo>
                    <a:pt x="30" y="258"/>
                    <a:pt x="24" y="248"/>
                    <a:pt x="31" y="241"/>
                  </a:cubicBezTo>
                  <a:cubicBezTo>
                    <a:pt x="35" y="236"/>
                    <a:pt x="35" y="228"/>
                    <a:pt x="40" y="225"/>
                  </a:cubicBezTo>
                  <a:cubicBezTo>
                    <a:pt x="46" y="222"/>
                    <a:pt x="54" y="215"/>
                    <a:pt x="51" y="206"/>
                  </a:cubicBezTo>
                  <a:cubicBezTo>
                    <a:pt x="49" y="200"/>
                    <a:pt x="46" y="195"/>
                    <a:pt x="55" y="193"/>
                  </a:cubicBezTo>
                  <a:cubicBezTo>
                    <a:pt x="66" y="191"/>
                    <a:pt x="57" y="174"/>
                    <a:pt x="56" y="169"/>
                  </a:cubicBezTo>
                  <a:cubicBezTo>
                    <a:pt x="55" y="164"/>
                    <a:pt x="56" y="160"/>
                    <a:pt x="54" y="155"/>
                  </a:cubicBezTo>
                  <a:cubicBezTo>
                    <a:pt x="51" y="151"/>
                    <a:pt x="48" y="147"/>
                    <a:pt x="46" y="143"/>
                  </a:cubicBezTo>
                  <a:cubicBezTo>
                    <a:pt x="41" y="134"/>
                    <a:pt x="48" y="127"/>
                    <a:pt x="50" y="119"/>
                  </a:cubicBezTo>
                  <a:cubicBezTo>
                    <a:pt x="53" y="109"/>
                    <a:pt x="51" y="98"/>
                    <a:pt x="52" y="88"/>
                  </a:cubicBezTo>
                  <a:cubicBezTo>
                    <a:pt x="53" y="76"/>
                    <a:pt x="56" y="73"/>
                    <a:pt x="65" y="65"/>
                  </a:cubicBezTo>
                  <a:cubicBezTo>
                    <a:pt x="72" y="57"/>
                    <a:pt x="75" y="46"/>
                    <a:pt x="75" y="36"/>
                  </a:cubicBezTo>
                  <a:cubicBezTo>
                    <a:pt x="75" y="28"/>
                    <a:pt x="81" y="23"/>
                    <a:pt x="87" y="17"/>
                  </a:cubicBezTo>
                  <a:cubicBezTo>
                    <a:pt x="94" y="11"/>
                    <a:pt x="103" y="10"/>
                    <a:pt x="112" y="9"/>
                  </a:cubicBezTo>
                  <a:cubicBezTo>
                    <a:pt x="124" y="9"/>
                    <a:pt x="131" y="5"/>
                    <a:pt x="142" y="2"/>
                  </a:cubicBezTo>
                  <a:cubicBezTo>
                    <a:pt x="148" y="0"/>
                    <a:pt x="157" y="8"/>
                    <a:pt x="162" y="10"/>
                  </a:cubicBezTo>
                  <a:cubicBezTo>
                    <a:pt x="171" y="15"/>
                    <a:pt x="181" y="12"/>
                    <a:pt x="188" y="20"/>
                  </a:cubicBezTo>
                  <a:cubicBezTo>
                    <a:pt x="195" y="27"/>
                    <a:pt x="199" y="35"/>
                    <a:pt x="204" y="43"/>
                  </a:cubicBezTo>
                  <a:cubicBezTo>
                    <a:pt x="205" y="46"/>
                    <a:pt x="208" y="49"/>
                    <a:pt x="211" y="51"/>
                  </a:cubicBezTo>
                  <a:cubicBezTo>
                    <a:pt x="219" y="53"/>
                    <a:pt x="220" y="45"/>
                    <a:pt x="226" y="44"/>
                  </a:cubicBezTo>
                  <a:cubicBezTo>
                    <a:pt x="246" y="42"/>
                    <a:pt x="253" y="24"/>
                    <a:pt x="274" y="39"/>
                  </a:cubicBezTo>
                  <a:cubicBezTo>
                    <a:pt x="277" y="41"/>
                    <a:pt x="280" y="43"/>
                    <a:pt x="282" y="46"/>
                  </a:cubicBezTo>
                  <a:cubicBezTo>
                    <a:pt x="283" y="48"/>
                    <a:pt x="288" y="47"/>
                    <a:pt x="290" y="48"/>
                  </a:cubicBezTo>
                  <a:cubicBezTo>
                    <a:pt x="299" y="52"/>
                    <a:pt x="302" y="59"/>
                    <a:pt x="314" y="59"/>
                  </a:cubicBezTo>
                  <a:cubicBezTo>
                    <a:pt x="320" y="60"/>
                    <a:pt x="334" y="63"/>
                    <a:pt x="340" y="61"/>
                  </a:cubicBezTo>
                  <a:cubicBezTo>
                    <a:pt x="348" y="57"/>
                    <a:pt x="351" y="47"/>
                    <a:pt x="358" y="41"/>
                  </a:cubicBezTo>
                  <a:cubicBezTo>
                    <a:pt x="375" y="29"/>
                    <a:pt x="400" y="27"/>
                    <a:pt x="420" y="29"/>
                  </a:cubicBezTo>
                  <a:cubicBezTo>
                    <a:pt x="431" y="30"/>
                    <a:pt x="440" y="33"/>
                    <a:pt x="449" y="38"/>
                  </a:cubicBezTo>
                  <a:cubicBezTo>
                    <a:pt x="457" y="42"/>
                    <a:pt x="467" y="48"/>
                    <a:pt x="476" y="45"/>
                  </a:cubicBezTo>
                  <a:cubicBezTo>
                    <a:pt x="485" y="42"/>
                    <a:pt x="490" y="32"/>
                    <a:pt x="497" y="26"/>
                  </a:cubicBezTo>
                  <a:cubicBezTo>
                    <a:pt x="501" y="23"/>
                    <a:pt x="505" y="20"/>
                    <a:pt x="510" y="20"/>
                  </a:cubicBezTo>
                  <a:cubicBezTo>
                    <a:pt x="518" y="20"/>
                    <a:pt x="512" y="18"/>
                    <a:pt x="517" y="15"/>
                  </a:cubicBezTo>
                  <a:cubicBezTo>
                    <a:pt x="534" y="4"/>
                    <a:pt x="539" y="20"/>
                    <a:pt x="545" y="31"/>
                  </a:cubicBezTo>
                  <a:cubicBezTo>
                    <a:pt x="550" y="41"/>
                    <a:pt x="561" y="42"/>
                    <a:pt x="558" y="68"/>
                  </a:cubicBezTo>
                  <a:cubicBezTo>
                    <a:pt x="558" y="71"/>
                    <a:pt x="562" y="83"/>
                    <a:pt x="565" y="85"/>
                  </a:cubicBezTo>
                  <a:cubicBezTo>
                    <a:pt x="568" y="88"/>
                    <a:pt x="571" y="85"/>
                    <a:pt x="575" y="87"/>
                  </a:cubicBezTo>
                  <a:cubicBezTo>
                    <a:pt x="595" y="94"/>
                    <a:pt x="577" y="115"/>
                    <a:pt x="583" y="124"/>
                  </a:cubicBezTo>
                  <a:cubicBezTo>
                    <a:pt x="591" y="137"/>
                    <a:pt x="565" y="146"/>
                    <a:pt x="556" y="145"/>
                  </a:cubicBezTo>
                  <a:cubicBezTo>
                    <a:pt x="542" y="144"/>
                    <a:pt x="537" y="174"/>
                    <a:pt x="533" y="185"/>
                  </a:cubicBezTo>
                  <a:cubicBezTo>
                    <a:pt x="531" y="192"/>
                    <a:pt x="530" y="198"/>
                    <a:pt x="528" y="205"/>
                  </a:cubicBezTo>
                  <a:cubicBezTo>
                    <a:pt x="526" y="212"/>
                    <a:pt x="518" y="210"/>
                    <a:pt x="518" y="218"/>
                  </a:cubicBezTo>
                  <a:cubicBezTo>
                    <a:pt x="518" y="225"/>
                    <a:pt x="519" y="234"/>
                    <a:pt x="514" y="241"/>
                  </a:cubicBezTo>
                  <a:cubicBezTo>
                    <a:pt x="509" y="246"/>
                    <a:pt x="503" y="248"/>
                    <a:pt x="497" y="252"/>
                  </a:cubicBezTo>
                  <a:cubicBezTo>
                    <a:pt x="503" y="253"/>
                    <a:pt x="497" y="271"/>
                    <a:pt x="496" y="275"/>
                  </a:cubicBezTo>
                  <a:cubicBezTo>
                    <a:pt x="495" y="286"/>
                    <a:pt x="487" y="292"/>
                    <a:pt x="476" y="293"/>
                  </a:cubicBezTo>
                  <a:cubicBezTo>
                    <a:pt x="477" y="299"/>
                    <a:pt x="472" y="300"/>
                    <a:pt x="469" y="304"/>
                  </a:cubicBezTo>
                  <a:cubicBezTo>
                    <a:pt x="465" y="309"/>
                    <a:pt x="468" y="316"/>
                    <a:pt x="467" y="321"/>
                  </a:cubicBezTo>
                  <a:cubicBezTo>
                    <a:pt x="465" y="334"/>
                    <a:pt x="458" y="348"/>
                    <a:pt x="450" y="359"/>
                  </a:cubicBezTo>
                  <a:cubicBezTo>
                    <a:pt x="443" y="368"/>
                    <a:pt x="456" y="374"/>
                    <a:pt x="440" y="385"/>
                  </a:cubicBezTo>
                  <a:cubicBezTo>
                    <a:pt x="433" y="389"/>
                    <a:pt x="437" y="394"/>
                    <a:pt x="435" y="400"/>
                  </a:cubicBezTo>
                  <a:cubicBezTo>
                    <a:pt x="433" y="405"/>
                    <a:pt x="427" y="409"/>
                    <a:pt x="425" y="413"/>
                  </a:cubicBezTo>
                  <a:cubicBezTo>
                    <a:pt x="423" y="416"/>
                    <a:pt x="416" y="414"/>
                    <a:pt x="413" y="413"/>
                  </a:cubicBezTo>
                  <a:cubicBezTo>
                    <a:pt x="410" y="412"/>
                    <a:pt x="411" y="401"/>
                    <a:pt x="410" y="398"/>
                  </a:cubicBezTo>
                  <a:cubicBezTo>
                    <a:pt x="410" y="394"/>
                    <a:pt x="397" y="391"/>
                    <a:pt x="396" y="387"/>
                  </a:cubicBezTo>
                  <a:cubicBezTo>
                    <a:pt x="393" y="380"/>
                    <a:pt x="390" y="382"/>
                    <a:pt x="388" y="374"/>
                  </a:cubicBezTo>
                  <a:cubicBezTo>
                    <a:pt x="386" y="379"/>
                    <a:pt x="386" y="388"/>
                    <a:pt x="380" y="389"/>
                  </a:cubicBezTo>
                  <a:cubicBezTo>
                    <a:pt x="372" y="391"/>
                    <a:pt x="369" y="382"/>
                    <a:pt x="362" y="384"/>
                  </a:cubicBezTo>
                  <a:cubicBezTo>
                    <a:pt x="351" y="388"/>
                    <a:pt x="349" y="406"/>
                    <a:pt x="341" y="410"/>
                  </a:cubicBezTo>
                  <a:cubicBezTo>
                    <a:pt x="332" y="417"/>
                    <a:pt x="302" y="448"/>
                    <a:pt x="306" y="452"/>
                  </a:cubicBezTo>
                  <a:cubicBezTo>
                    <a:pt x="312" y="458"/>
                    <a:pt x="300" y="475"/>
                    <a:pt x="300" y="480"/>
                  </a:cubicBezTo>
                  <a:cubicBezTo>
                    <a:pt x="300" y="488"/>
                    <a:pt x="297" y="495"/>
                    <a:pt x="287" y="511"/>
                  </a:cubicBezTo>
                  <a:cubicBezTo>
                    <a:pt x="284" y="510"/>
                    <a:pt x="280" y="504"/>
                    <a:pt x="282" y="500"/>
                  </a:cubicBezTo>
                  <a:cubicBezTo>
                    <a:pt x="277" y="503"/>
                    <a:pt x="274" y="499"/>
                    <a:pt x="272" y="496"/>
                  </a:cubicBezTo>
                  <a:cubicBezTo>
                    <a:pt x="277" y="511"/>
                    <a:pt x="280" y="514"/>
                    <a:pt x="263" y="517"/>
                  </a:cubicBezTo>
                  <a:cubicBezTo>
                    <a:pt x="256" y="518"/>
                    <a:pt x="233" y="522"/>
                    <a:pt x="239" y="508"/>
                  </a:cubicBezTo>
                  <a:cubicBezTo>
                    <a:pt x="236" y="514"/>
                    <a:pt x="236" y="516"/>
                    <a:pt x="229" y="515"/>
                  </a:cubicBezTo>
                  <a:cubicBezTo>
                    <a:pt x="222" y="515"/>
                    <a:pt x="223" y="513"/>
                    <a:pt x="216" y="508"/>
                  </a:cubicBezTo>
                  <a:cubicBezTo>
                    <a:pt x="219" y="510"/>
                    <a:pt x="223" y="524"/>
                    <a:pt x="215" y="520"/>
                  </a:cubicBezTo>
                  <a:cubicBezTo>
                    <a:pt x="209" y="518"/>
                    <a:pt x="218" y="505"/>
                    <a:pt x="208" y="510"/>
                  </a:cubicBezTo>
                  <a:cubicBezTo>
                    <a:pt x="211" y="515"/>
                    <a:pt x="213" y="520"/>
                    <a:pt x="211" y="527"/>
                  </a:cubicBezTo>
                  <a:cubicBezTo>
                    <a:pt x="206" y="525"/>
                    <a:pt x="201" y="508"/>
                    <a:pt x="202" y="503"/>
                  </a:cubicBezTo>
                  <a:cubicBezTo>
                    <a:pt x="197" y="508"/>
                    <a:pt x="206" y="521"/>
                    <a:pt x="203" y="527"/>
                  </a:cubicBezTo>
                  <a:cubicBezTo>
                    <a:pt x="199" y="536"/>
                    <a:pt x="199" y="516"/>
                    <a:pt x="199" y="514"/>
                  </a:cubicBezTo>
                  <a:cubicBezTo>
                    <a:pt x="199" y="516"/>
                    <a:pt x="197" y="530"/>
                    <a:pt x="197" y="518"/>
                  </a:cubicBezTo>
                  <a:cubicBezTo>
                    <a:pt x="197" y="522"/>
                    <a:pt x="196" y="526"/>
                    <a:pt x="194" y="528"/>
                  </a:cubicBezTo>
                  <a:cubicBezTo>
                    <a:pt x="193" y="525"/>
                    <a:pt x="192" y="522"/>
                    <a:pt x="191" y="519"/>
                  </a:cubicBezTo>
                  <a:cubicBezTo>
                    <a:pt x="193" y="523"/>
                    <a:pt x="193" y="530"/>
                    <a:pt x="187" y="529"/>
                  </a:cubicBezTo>
                  <a:cubicBezTo>
                    <a:pt x="176" y="528"/>
                    <a:pt x="179" y="531"/>
                    <a:pt x="176" y="520"/>
                  </a:cubicBezTo>
                  <a:cubicBezTo>
                    <a:pt x="176" y="530"/>
                    <a:pt x="168" y="538"/>
                    <a:pt x="166" y="524"/>
                  </a:cubicBezTo>
                  <a:cubicBezTo>
                    <a:pt x="167" y="534"/>
                    <a:pt x="164" y="527"/>
                    <a:pt x="157" y="524"/>
                  </a:cubicBezTo>
                  <a:cubicBezTo>
                    <a:pt x="151" y="521"/>
                    <a:pt x="146" y="515"/>
                    <a:pt x="143" y="508"/>
                  </a:cubicBezTo>
                  <a:cubicBezTo>
                    <a:pt x="140" y="502"/>
                    <a:pt x="136" y="496"/>
                    <a:pt x="138" y="489"/>
                  </a:cubicBezTo>
                  <a:cubicBezTo>
                    <a:pt x="139" y="484"/>
                    <a:pt x="139" y="480"/>
                    <a:pt x="133" y="482"/>
                  </a:cubicBezTo>
                  <a:cubicBezTo>
                    <a:pt x="132" y="477"/>
                    <a:pt x="132" y="474"/>
                    <a:pt x="137" y="473"/>
                  </a:cubicBezTo>
                  <a:cubicBezTo>
                    <a:pt x="147" y="471"/>
                    <a:pt x="138" y="468"/>
                    <a:pt x="145" y="463"/>
                  </a:cubicBezTo>
                  <a:cubicBezTo>
                    <a:pt x="140" y="464"/>
                    <a:pt x="135" y="471"/>
                    <a:pt x="130" y="470"/>
                  </a:cubicBezTo>
                  <a:cubicBezTo>
                    <a:pt x="114" y="466"/>
                    <a:pt x="136" y="460"/>
                    <a:pt x="140" y="460"/>
                  </a:cubicBezTo>
                  <a:cubicBezTo>
                    <a:pt x="138" y="456"/>
                    <a:pt x="135" y="456"/>
                    <a:pt x="131" y="458"/>
                  </a:cubicBezTo>
                  <a:cubicBezTo>
                    <a:pt x="131" y="456"/>
                    <a:pt x="131" y="454"/>
                    <a:pt x="132" y="452"/>
                  </a:cubicBezTo>
                  <a:cubicBezTo>
                    <a:pt x="131" y="458"/>
                    <a:pt x="123" y="462"/>
                    <a:pt x="121" y="455"/>
                  </a:cubicBezTo>
                  <a:cubicBezTo>
                    <a:pt x="118" y="449"/>
                    <a:pt x="126" y="446"/>
                    <a:pt x="129" y="442"/>
                  </a:cubicBezTo>
                  <a:cubicBezTo>
                    <a:pt x="125" y="444"/>
                    <a:pt x="121" y="447"/>
                    <a:pt x="118" y="450"/>
                  </a:cubicBezTo>
                  <a:cubicBezTo>
                    <a:pt x="112" y="436"/>
                    <a:pt x="98" y="420"/>
                    <a:pt x="82" y="416"/>
                  </a:cubicBezTo>
                  <a:cubicBezTo>
                    <a:pt x="75" y="414"/>
                    <a:pt x="66" y="413"/>
                    <a:pt x="58" y="413"/>
                  </a:cubicBezTo>
                  <a:cubicBezTo>
                    <a:pt x="52" y="414"/>
                    <a:pt x="43" y="416"/>
                    <a:pt x="37" y="412"/>
                  </a:cubicBezTo>
                  <a:cubicBezTo>
                    <a:pt x="44" y="413"/>
                    <a:pt x="54" y="409"/>
                    <a:pt x="58" y="403"/>
                  </a:cubicBezTo>
                  <a:cubicBezTo>
                    <a:pt x="51" y="403"/>
                    <a:pt x="46" y="411"/>
                    <a:pt x="39" y="405"/>
                  </a:cubicBezTo>
                  <a:cubicBezTo>
                    <a:pt x="37" y="408"/>
                    <a:pt x="36" y="411"/>
                    <a:pt x="37" y="415"/>
                  </a:cubicBezTo>
                  <a:cubicBezTo>
                    <a:pt x="26" y="416"/>
                    <a:pt x="15" y="414"/>
                    <a:pt x="4" y="417"/>
                  </a:cubicBezTo>
                  <a:cubicBezTo>
                    <a:pt x="4" y="410"/>
                    <a:pt x="8" y="404"/>
                    <a:pt x="8" y="397"/>
                  </a:cubicBezTo>
                  <a:cubicBezTo>
                    <a:pt x="8" y="390"/>
                    <a:pt x="5" y="385"/>
                    <a:pt x="7" y="378"/>
                  </a:cubicBezTo>
                  <a:cubicBezTo>
                    <a:pt x="10" y="366"/>
                    <a:pt x="10" y="343"/>
                    <a:pt x="3" y="332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37" name="Freeform 76"/>
            <p:cNvSpPr>
              <a:spLocks/>
            </p:cNvSpPr>
            <p:nvPr/>
          </p:nvSpPr>
          <p:spPr bwMode="gray">
            <a:xfrm>
              <a:off x="4260464" y="1168371"/>
              <a:ext cx="157212" cy="316806"/>
            </a:xfrm>
            <a:custGeom>
              <a:avLst/>
              <a:gdLst>
                <a:gd name="T0" fmla="*/ 1 w 196"/>
                <a:gd name="T1" fmla="*/ 18 h 393"/>
                <a:gd name="T2" fmla="*/ 1 w 196"/>
                <a:gd name="T3" fmla="*/ 16 h 393"/>
                <a:gd name="T4" fmla="*/ 3 w 196"/>
                <a:gd name="T5" fmla="*/ 15 h 393"/>
                <a:gd name="T6" fmla="*/ 3 w 196"/>
                <a:gd name="T7" fmla="*/ 14 h 393"/>
                <a:gd name="T8" fmla="*/ 4 w 196"/>
                <a:gd name="T9" fmla="*/ 9 h 393"/>
                <a:gd name="T10" fmla="*/ 3 w 196"/>
                <a:gd name="T11" fmla="*/ 7 h 393"/>
                <a:gd name="T12" fmla="*/ 3 w 196"/>
                <a:gd name="T13" fmla="*/ 5 h 393"/>
                <a:gd name="T14" fmla="*/ 5 w 196"/>
                <a:gd name="T15" fmla="*/ 3 h 393"/>
                <a:gd name="T16" fmla="*/ 5 w 196"/>
                <a:gd name="T17" fmla="*/ 2 h 393"/>
                <a:gd name="T18" fmla="*/ 6 w 196"/>
                <a:gd name="T19" fmla="*/ 1 h 393"/>
                <a:gd name="T20" fmla="*/ 9 w 196"/>
                <a:gd name="T21" fmla="*/ 1 h 393"/>
                <a:gd name="T22" fmla="*/ 10 w 196"/>
                <a:gd name="T23" fmla="*/ 1 h 393"/>
                <a:gd name="T24" fmla="*/ 10 w 196"/>
                <a:gd name="T25" fmla="*/ 1 h 393"/>
                <a:gd name="T26" fmla="*/ 10 w 196"/>
                <a:gd name="T27" fmla="*/ 1 h 393"/>
                <a:gd name="T28" fmla="*/ 12 w 196"/>
                <a:gd name="T29" fmla="*/ 1 h 393"/>
                <a:gd name="T30" fmla="*/ 12 w 196"/>
                <a:gd name="T31" fmla="*/ 2 h 393"/>
                <a:gd name="T32" fmla="*/ 12 w 196"/>
                <a:gd name="T33" fmla="*/ 3 h 393"/>
                <a:gd name="T34" fmla="*/ 13 w 196"/>
                <a:gd name="T35" fmla="*/ 3 h 393"/>
                <a:gd name="T36" fmla="*/ 14 w 196"/>
                <a:gd name="T37" fmla="*/ 2 h 393"/>
                <a:gd name="T38" fmla="*/ 15 w 196"/>
                <a:gd name="T39" fmla="*/ 1 h 393"/>
                <a:gd name="T40" fmla="*/ 15 w 196"/>
                <a:gd name="T41" fmla="*/ 3 h 393"/>
                <a:gd name="T42" fmla="*/ 13 w 196"/>
                <a:gd name="T43" fmla="*/ 6 h 393"/>
                <a:gd name="T44" fmla="*/ 14 w 196"/>
                <a:gd name="T45" fmla="*/ 9 h 393"/>
                <a:gd name="T46" fmla="*/ 15 w 196"/>
                <a:gd name="T47" fmla="*/ 10 h 393"/>
                <a:gd name="T48" fmla="*/ 13 w 196"/>
                <a:gd name="T49" fmla="*/ 15 h 393"/>
                <a:gd name="T50" fmla="*/ 12 w 196"/>
                <a:gd name="T51" fmla="*/ 19 h 393"/>
                <a:gd name="T52" fmla="*/ 13 w 196"/>
                <a:gd name="T53" fmla="*/ 20 h 393"/>
                <a:gd name="T54" fmla="*/ 13 w 196"/>
                <a:gd name="T55" fmla="*/ 20 h 393"/>
                <a:gd name="T56" fmla="*/ 14 w 196"/>
                <a:gd name="T57" fmla="*/ 20 h 393"/>
                <a:gd name="T58" fmla="*/ 15 w 196"/>
                <a:gd name="T59" fmla="*/ 20 h 393"/>
                <a:gd name="T60" fmla="*/ 16 w 196"/>
                <a:gd name="T61" fmla="*/ 20 h 393"/>
                <a:gd name="T62" fmla="*/ 16 w 196"/>
                <a:gd name="T63" fmla="*/ 22 h 393"/>
                <a:gd name="T64" fmla="*/ 18 w 196"/>
                <a:gd name="T65" fmla="*/ 22 h 393"/>
                <a:gd name="T66" fmla="*/ 18 w 196"/>
                <a:gd name="T67" fmla="*/ 25 h 393"/>
                <a:gd name="T68" fmla="*/ 18 w 196"/>
                <a:gd name="T69" fmla="*/ 26 h 393"/>
                <a:gd name="T70" fmla="*/ 13 w 196"/>
                <a:gd name="T71" fmla="*/ 28 h 393"/>
                <a:gd name="T72" fmla="*/ 13 w 196"/>
                <a:gd name="T73" fmla="*/ 30 h 393"/>
                <a:gd name="T74" fmla="*/ 12 w 196"/>
                <a:gd name="T75" fmla="*/ 32 h 393"/>
                <a:gd name="T76" fmla="*/ 12 w 196"/>
                <a:gd name="T77" fmla="*/ 35 h 393"/>
                <a:gd name="T78" fmla="*/ 9 w 196"/>
                <a:gd name="T79" fmla="*/ 38 h 393"/>
                <a:gd name="T80" fmla="*/ 7 w 196"/>
                <a:gd name="T81" fmla="*/ 31 h 393"/>
                <a:gd name="T82" fmla="*/ 5 w 196"/>
                <a:gd name="T83" fmla="*/ 26 h 393"/>
                <a:gd name="T84" fmla="*/ 3 w 196"/>
                <a:gd name="T85" fmla="*/ 24 h 393"/>
                <a:gd name="T86" fmla="*/ 2 w 196"/>
                <a:gd name="T87" fmla="*/ 22 h 393"/>
                <a:gd name="T88" fmla="*/ 1 w 196"/>
                <a:gd name="T89" fmla="*/ 22 h 393"/>
                <a:gd name="T90" fmla="*/ 1 w 196"/>
                <a:gd name="T91" fmla="*/ 20 h 393"/>
                <a:gd name="T92" fmla="*/ 1 w 196"/>
                <a:gd name="T93" fmla="*/ 18 h 3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6"/>
                <a:gd name="T142" fmla="*/ 0 h 393"/>
                <a:gd name="T143" fmla="*/ 196 w 196"/>
                <a:gd name="T144" fmla="*/ 393 h 3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6" h="393">
                  <a:moveTo>
                    <a:pt x="4" y="182"/>
                  </a:moveTo>
                  <a:cubicBezTo>
                    <a:pt x="5" y="176"/>
                    <a:pt x="10" y="174"/>
                    <a:pt x="14" y="171"/>
                  </a:cubicBezTo>
                  <a:cubicBezTo>
                    <a:pt x="20" y="167"/>
                    <a:pt x="21" y="162"/>
                    <a:pt x="28" y="157"/>
                  </a:cubicBezTo>
                  <a:cubicBezTo>
                    <a:pt x="33" y="153"/>
                    <a:pt x="37" y="146"/>
                    <a:pt x="39" y="139"/>
                  </a:cubicBezTo>
                  <a:cubicBezTo>
                    <a:pt x="43" y="125"/>
                    <a:pt x="42" y="115"/>
                    <a:pt x="43" y="101"/>
                  </a:cubicBezTo>
                  <a:cubicBezTo>
                    <a:pt x="43" y="93"/>
                    <a:pt x="38" y="86"/>
                    <a:pt x="39" y="78"/>
                  </a:cubicBezTo>
                  <a:cubicBezTo>
                    <a:pt x="40" y="68"/>
                    <a:pt x="51" y="50"/>
                    <a:pt x="36" y="47"/>
                  </a:cubicBezTo>
                  <a:cubicBezTo>
                    <a:pt x="41" y="41"/>
                    <a:pt x="50" y="38"/>
                    <a:pt x="54" y="30"/>
                  </a:cubicBezTo>
                  <a:cubicBezTo>
                    <a:pt x="56" y="28"/>
                    <a:pt x="55" y="23"/>
                    <a:pt x="58" y="22"/>
                  </a:cubicBezTo>
                  <a:cubicBezTo>
                    <a:pt x="63" y="21"/>
                    <a:pt x="65" y="22"/>
                    <a:pt x="68" y="18"/>
                  </a:cubicBezTo>
                  <a:cubicBezTo>
                    <a:pt x="76" y="11"/>
                    <a:pt x="83" y="8"/>
                    <a:pt x="93" y="5"/>
                  </a:cubicBezTo>
                  <a:cubicBezTo>
                    <a:pt x="98" y="3"/>
                    <a:pt x="104" y="0"/>
                    <a:pt x="109" y="2"/>
                  </a:cubicBezTo>
                  <a:cubicBezTo>
                    <a:pt x="115" y="4"/>
                    <a:pt x="109" y="7"/>
                    <a:pt x="110" y="11"/>
                  </a:cubicBezTo>
                  <a:cubicBezTo>
                    <a:pt x="115" y="11"/>
                    <a:pt x="116" y="9"/>
                    <a:pt x="113" y="5"/>
                  </a:cubicBezTo>
                  <a:cubicBezTo>
                    <a:pt x="122" y="7"/>
                    <a:pt x="124" y="6"/>
                    <a:pt x="128" y="14"/>
                  </a:cubicBezTo>
                  <a:cubicBezTo>
                    <a:pt x="130" y="17"/>
                    <a:pt x="125" y="18"/>
                    <a:pt x="129" y="21"/>
                  </a:cubicBezTo>
                  <a:cubicBezTo>
                    <a:pt x="133" y="24"/>
                    <a:pt x="134" y="28"/>
                    <a:pt x="130" y="31"/>
                  </a:cubicBezTo>
                  <a:cubicBezTo>
                    <a:pt x="131" y="31"/>
                    <a:pt x="134" y="35"/>
                    <a:pt x="138" y="34"/>
                  </a:cubicBezTo>
                  <a:cubicBezTo>
                    <a:pt x="144" y="32"/>
                    <a:pt x="148" y="27"/>
                    <a:pt x="153" y="24"/>
                  </a:cubicBezTo>
                  <a:cubicBezTo>
                    <a:pt x="154" y="22"/>
                    <a:pt x="160" y="16"/>
                    <a:pt x="163" y="17"/>
                  </a:cubicBezTo>
                  <a:cubicBezTo>
                    <a:pt x="169" y="20"/>
                    <a:pt x="169" y="27"/>
                    <a:pt x="166" y="32"/>
                  </a:cubicBezTo>
                  <a:cubicBezTo>
                    <a:pt x="160" y="42"/>
                    <a:pt x="140" y="52"/>
                    <a:pt x="140" y="64"/>
                  </a:cubicBezTo>
                  <a:cubicBezTo>
                    <a:pt x="139" y="73"/>
                    <a:pt x="144" y="83"/>
                    <a:pt x="152" y="88"/>
                  </a:cubicBezTo>
                  <a:cubicBezTo>
                    <a:pt x="165" y="94"/>
                    <a:pt x="164" y="95"/>
                    <a:pt x="167" y="108"/>
                  </a:cubicBezTo>
                  <a:cubicBezTo>
                    <a:pt x="171" y="126"/>
                    <a:pt x="158" y="144"/>
                    <a:pt x="145" y="155"/>
                  </a:cubicBezTo>
                  <a:cubicBezTo>
                    <a:pt x="132" y="165"/>
                    <a:pt x="111" y="171"/>
                    <a:pt x="124" y="192"/>
                  </a:cubicBezTo>
                  <a:cubicBezTo>
                    <a:pt x="127" y="196"/>
                    <a:pt x="131" y="200"/>
                    <a:pt x="136" y="203"/>
                  </a:cubicBezTo>
                  <a:cubicBezTo>
                    <a:pt x="142" y="205"/>
                    <a:pt x="144" y="202"/>
                    <a:pt x="149" y="202"/>
                  </a:cubicBezTo>
                  <a:cubicBezTo>
                    <a:pt x="151" y="203"/>
                    <a:pt x="152" y="211"/>
                    <a:pt x="153" y="212"/>
                  </a:cubicBezTo>
                  <a:cubicBezTo>
                    <a:pt x="155" y="217"/>
                    <a:pt x="162" y="204"/>
                    <a:pt x="166" y="206"/>
                  </a:cubicBezTo>
                  <a:cubicBezTo>
                    <a:pt x="171" y="208"/>
                    <a:pt x="168" y="212"/>
                    <a:pt x="169" y="215"/>
                  </a:cubicBezTo>
                  <a:cubicBezTo>
                    <a:pt x="172" y="220"/>
                    <a:pt x="179" y="225"/>
                    <a:pt x="171" y="225"/>
                  </a:cubicBezTo>
                  <a:cubicBezTo>
                    <a:pt x="175" y="230"/>
                    <a:pt x="184" y="225"/>
                    <a:pt x="188" y="230"/>
                  </a:cubicBezTo>
                  <a:cubicBezTo>
                    <a:pt x="191" y="234"/>
                    <a:pt x="186" y="251"/>
                    <a:pt x="187" y="257"/>
                  </a:cubicBezTo>
                  <a:cubicBezTo>
                    <a:pt x="189" y="266"/>
                    <a:pt x="196" y="270"/>
                    <a:pt x="186" y="276"/>
                  </a:cubicBezTo>
                  <a:cubicBezTo>
                    <a:pt x="176" y="282"/>
                    <a:pt x="155" y="289"/>
                    <a:pt x="149" y="297"/>
                  </a:cubicBezTo>
                  <a:cubicBezTo>
                    <a:pt x="146" y="300"/>
                    <a:pt x="147" y="308"/>
                    <a:pt x="142" y="310"/>
                  </a:cubicBezTo>
                  <a:cubicBezTo>
                    <a:pt x="132" y="314"/>
                    <a:pt x="122" y="317"/>
                    <a:pt x="126" y="332"/>
                  </a:cubicBezTo>
                  <a:cubicBezTo>
                    <a:pt x="129" y="345"/>
                    <a:pt x="134" y="354"/>
                    <a:pt x="127" y="367"/>
                  </a:cubicBezTo>
                  <a:cubicBezTo>
                    <a:pt x="119" y="381"/>
                    <a:pt x="111" y="386"/>
                    <a:pt x="97" y="393"/>
                  </a:cubicBezTo>
                  <a:cubicBezTo>
                    <a:pt x="93" y="369"/>
                    <a:pt x="87" y="347"/>
                    <a:pt x="82" y="324"/>
                  </a:cubicBezTo>
                  <a:cubicBezTo>
                    <a:pt x="77" y="301"/>
                    <a:pt x="75" y="287"/>
                    <a:pt x="55" y="276"/>
                  </a:cubicBezTo>
                  <a:cubicBezTo>
                    <a:pt x="46" y="271"/>
                    <a:pt x="42" y="265"/>
                    <a:pt x="39" y="254"/>
                  </a:cubicBezTo>
                  <a:cubicBezTo>
                    <a:pt x="37" y="245"/>
                    <a:pt x="33" y="239"/>
                    <a:pt x="25" y="234"/>
                  </a:cubicBezTo>
                  <a:cubicBezTo>
                    <a:pt x="21" y="232"/>
                    <a:pt x="17" y="230"/>
                    <a:pt x="14" y="225"/>
                  </a:cubicBezTo>
                  <a:cubicBezTo>
                    <a:pt x="11" y="221"/>
                    <a:pt x="12" y="215"/>
                    <a:pt x="9" y="210"/>
                  </a:cubicBezTo>
                  <a:cubicBezTo>
                    <a:pt x="4" y="201"/>
                    <a:pt x="0" y="191"/>
                    <a:pt x="4" y="182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38" name="Freeform 77"/>
            <p:cNvSpPr>
              <a:spLocks/>
            </p:cNvSpPr>
            <p:nvPr/>
          </p:nvSpPr>
          <p:spPr bwMode="gray">
            <a:xfrm>
              <a:off x="4379564" y="1322010"/>
              <a:ext cx="19056" cy="11910"/>
            </a:xfrm>
            <a:custGeom>
              <a:avLst/>
              <a:gdLst>
                <a:gd name="T0" fmla="*/ 1 w 23"/>
                <a:gd name="T1" fmla="*/ 2 h 14"/>
                <a:gd name="T2" fmla="*/ 1 w 23"/>
                <a:gd name="T3" fmla="*/ 1 h 14"/>
                <a:gd name="T4" fmla="*/ 1 w 23"/>
                <a:gd name="T5" fmla="*/ 0 h 14"/>
                <a:gd name="T6" fmla="*/ 1 w 23"/>
                <a:gd name="T7" fmla="*/ 2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4"/>
                <a:gd name="T14" fmla="*/ 23 w 2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4">
                  <a:moveTo>
                    <a:pt x="10" y="14"/>
                  </a:moveTo>
                  <a:cubicBezTo>
                    <a:pt x="9" y="8"/>
                    <a:pt x="5" y="13"/>
                    <a:pt x="3" y="10"/>
                  </a:cubicBezTo>
                  <a:cubicBezTo>
                    <a:pt x="0" y="2"/>
                    <a:pt x="3" y="0"/>
                    <a:pt x="9" y="0"/>
                  </a:cubicBezTo>
                  <a:cubicBezTo>
                    <a:pt x="23" y="0"/>
                    <a:pt x="15" y="8"/>
                    <a:pt x="10" y="14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39" name="Freeform 78"/>
            <p:cNvSpPr>
              <a:spLocks/>
            </p:cNvSpPr>
            <p:nvPr/>
          </p:nvSpPr>
          <p:spPr bwMode="gray">
            <a:xfrm>
              <a:off x="4421249" y="3577764"/>
              <a:ext cx="522849" cy="535950"/>
            </a:xfrm>
            <a:custGeom>
              <a:avLst/>
              <a:gdLst>
                <a:gd name="T0" fmla="*/ 1 w 649"/>
                <a:gd name="T1" fmla="*/ 2 h 666"/>
                <a:gd name="T2" fmla="*/ 2 w 649"/>
                <a:gd name="T3" fmla="*/ 1 h 666"/>
                <a:gd name="T4" fmla="*/ 3 w 649"/>
                <a:gd name="T5" fmla="*/ 2 h 666"/>
                <a:gd name="T6" fmla="*/ 7 w 649"/>
                <a:gd name="T7" fmla="*/ 1 h 666"/>
                <a:gd name="T8" fmla="*/ 11 w 649"/>
                <a:gd name="T9" fmla="*/ 2 h 666"/>
                <a:gd name="T10" fmla="*/ 14 w 649"/>
                <a:gd name="T11" fmla="*/ 2 h 666"/>
                <a:gd name="T12" fmla="*/ 29 w 649"/>
                <a:gd name="T13" fmla="*/ 2 h 666"/>
                <a:gd name="T14" fmla="*/ 32 w 649"/>
                <a:gd name="T15" fmla="*/ 3 h 666"/>
                <a:gd name="T16" fmla="*/ 35 w 649"/>
                <a:gd name="T17" fmla="*/ 5 h 666"/>
                <a:gd name="T18" fmla="*/ 41 w 649"/>
                <a:gd name="T19" fmla="*/ 5 h 666"/>
                <a:gd name="T20" fmla="*/ 43 w 649"/>
                <a:gd name="T21" fmla="*/ 5 h 666"/>
                <a:gd name="T22" fmla="*/ 45 w 649"/>
                <a:gd name="T23" fmla="*/ 5 h 666"/>
                <a:gd name="T24" fmla="*/ 46 w 649"/>
                <a:gd name="T25" fmla="*/ 5 h 666"/>
                <a:gd name="T26" fmla="*/ 56 w 649"/>
                <a:gd name="T27" fmla="*/ 3 h 666"/>
                <a:gd name="T28" fmla="*/ 58 w 649"/>
                <a:gd name="T29" fmla="*/ 3 h 666"/>
                <a:gd name="T30" fmla="*/ 60 w 649"/>
                <a:gd name="T31" fmla="*/ 3 h 666"/>
                <a:gd name="T32" fmla="*/ 62 w 649"/>
                <a:gd name="T33" fmla="*/ 5 h 666"/>
                <a:gd name="T34" fmla="*/ 60 w 649"/>
                <a:gd name="T35" fmla="*/ 5 h 666"/>
                <a:gd name="T36" fmla="*/ 59 w 649"/>
                <a:gd name="T37" fmla="*/ 6 h 666"/>
                <a:gd name="T38" fmla="*/ 55 w 649"/>
                <a:gd name="T39" fmla="*/ 8 h 666"/>
                <a:gd name="T40" fmla="*/ 53 w 649"/>
                <a:gd name="T41" fmla="*/ 6 h 666"/>
                <a:gd name="T42" fmla="*/ 49 w 649"/>
                <a:gd name="T43" fmla="*/ 7 h 666"/>
                <a:gd name="T44" fmla="*/ 43 w 649"/>
                <a:gd name="T45" fmla="*/ 7 h 666"/>
                <a:gd name="T46" fmla="*/ 43 w 649"/>
                <a:gd name="T47" fmla="*/ 27 h 666"/>
                <a:gd name="T48" fmla="*/ 38 w 649"/>
                <a:gd name="T49" fmla="*/ 26 h 666"/>
                <a:gd name="T50" fmla="*/ 37 w 649"/>
                <a:gd name="T51" fmla="*/ 59 h 666"/>
                <a:gd name="T52" fmla="*/ 35 w 649"/>
                <a:gd name="T53" fmla="*/ 61 h 666"/>
                <a:gd name="T54" fmla="*/ 34 w 649"/>
                <a:gd name="T55" fmla="*/ 62 h 666"/>
                <a:gd name="T56" fmla="*/ 34 w 649"/>
                <a:gd name="T57" fmla="*/ 63 h 666"/>
                <a:gd name="T58" fmla="*/ 32 w 649"/>
                <a:gd name="T59" fmla="*/ 63 h 666"/>
                <a:gd name="T60" fmla="*/ 29 w 649"/>
                <a:gd name="T61" fmla="*/ 63 h 666"/>
                <a:gd name="T62" fmla="*/ 25 w 649"/>
                <a:gd name="T63" fmla="*/ 61 h 666"/>
                <a:gd name="T64" fmla="*/ 25 w 649"/>
                <a:gd name="T65" fmla="*/ 60 h 666"/>
                <a:gd name="T66" fmla="*/ 25 w 649"/>
                <a:gd name="T67" fmla="*/ 59 h 666"/>
                <a:gd name="T68" fmla="*/ 23 w 649"/>
                <a:gd name="T69" fmla="*/ 58 h 666"/>
                <a:gd name="T70" fmla="*/ 22 w 649"/>
                <a:gd name="T71" fmla="*/ 61 h 666"/>
                <a:gd name="T72" fmla="*/ 20 w 649"/>
                <a:gd name="T73" fmla="*/ 61 h 666"/>
                <a:gd name="T74" fmla="*/ 18 w 649"/>
                <a:gd name="T75" fmla="*/ 58 h 666"/>
                <a:gd name="T76" fmla="*/ 16 w 649"/>
                <a:gd name="T77" fmla="*/ 55 h 666"/>
                <a:gd name="T78" fmla="*/ 16 w 649"/>
                <a:gd name="T79" fmla="*/ 54 h 666"/>
                <a:gd name="T80" fmla="*/ 15 w 649"/>
                <a:gd name="T81" fmla="*/ 52 h 666"/>
                <a:gd name="T82" fmla="*/ 15 w 649"/>
                <a:gd name="T83" fmla="*/ 50 h 666"/>
                <a:gd name="T84" fmla="*/ 15 w 649"/>
                <a:gd name="T85" fmla="*/ 49 h 666"/>
                <a:gd name="T86" fmla="*/ 14 w 649"/>
                <a:gd name="T87" fmla="*/ 47 h 666"/>
                <a:gd name="T88" fmla="*/ 14 w 649"/>
                <a:gd name="T89" fmla="*/ 45 h 666"/>
                <a:gd name="T90" fmla="*/ 14 w 649"/>
                <a:gd name="T91" fmla="*/ 43 h 666"/>
                <a:gd name="T92" fmla="*/ 13 w 649"/>
                <a:gd name="T93" fmla="*/ 39 h 666"/>
                <a:gd name="T94" fmla="*/ 13 w 649"/>
                <a:gd name="T95" fmla="*/ 36 h 666"/>
                <a:gd name="T96" fmla="*/ 13 w 649"/>
                <a:gd name="T97" fmla="*/ 33 h 666"/>
                <a:gd name="T98" fmla="*/ 13 w 649"/>
                <a:gd name="T99" fmla="*/ 30 h 666"/>
                <a:gd name="T100" fmla="*/ 11 w 649"/>
                <a:gd name="T101" fmla="*/ 27 h 666"/>
                <a:gd name="T102" fmla="*/ 10 w 649"/>
                <a:gd name="T103" fmla="*/ 25 h 666"/>
                <a:gd name="T104" fmla="*/ 9 w 649"/>
                <a:gd name="T105" fmla="*/ 24 h 666"/>
                <a:gd name="T106" fmla="*/ 6 w 649"/>
                <a:gd name="T107" fmla="*/ 16 h 666"/>
                <a:gd name="T108" fmla="*/ 2 w 649"/>
                <a:gd name="T109" fmla="*/ 9 h 666"/>
                <a:gd name="T110" fmla="*/ 1 w 649"/>
                <a:gd name="T111" fmla="*/ 2 h 66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9"/>
                <a:gd name="T169" fmla="*/ 0 h 666"/>
                <a:gd name="T170" fmla="*/ 649 w 649"/>
                <a:gd name="T171" fmla="*/ 666 h 66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9" h="666">
                  <a:moveTo>
                    <a:pt x="2" y="20"/>
                  </a:moveTo>
                  <a:cubicBezTo>
                    <a:pt x="9" y="19"/>
                    <a:pt x="14" y="13"/>
                    <a:pt x="21" y="14"/>
                  </a:cubicBezTo>
                  <a:cubicBezTo>
                    <a:pt x="27" y="15"/>
                    <a:pt x="33" y="20"/>
                    <a:pt x="39" y="19"/>
                  </a:cubicBezTo>
                  <a:cubicBezTo>
                    <a:pt x="53" y="16"/>
                    <a:pt x="62" y="0"/>
                    <a:pt x="78" y="5"/>
                  </a:cubicBezTo>
                  <a:cubicBezTo>
                    <a:pt x="90" y="8"/>
                    <a:pt x="96" y="22"/>
                    <a:pt x="109" y="26"/>
                  </a:cubicBezTo>
                  <a:cubicBezTo>
                    <a:pt x="116" y="28"/>
                    <a:pt x="137" y="27"/>
                    <a:pt x="149" y="27"/>
                  </a:cubicBezTo>
                  <a:cubicBezTo>
                    <a:pt x="201" y="28"/>
                    <a:pt x="254" y="29"/>
                    <a:pt x="306" y="27"/>
                  </a:cubicBezTo>
                  <a:cubicBezTo>
                    <a:pt x="320" y="26"/>
                    <a:pt x="325" y="25"/>
                    <a:pt x="331" y="37"/>
                  </a:cubicBezTo>
                  <a:cubicBezTo>
                    <a:pt x="339" y="53"/>
                    <a:pt x="352" y="50"/>
                    <a:pt x="367" y="51"/>
                  </a:cubicBezTo>
                  <a:cubicBezTo>
                    <a:pt x="386" y="53"/>
                    <a:pt x="407" y="52"/>
                    <a:pt x="426" y="59"/>
                  </a:cubicBezTo>
                  <a:cubicBezTo>
                    <a:pt x="433" y="61"/>
                    <a:pt x="439" y="62"/>
                    <a:pt x="445" y="58"/>
                  </a:cubicBezTo>
                  <a:cubicBezTo>
                    <a:pt x="451" y="55"/>
                    <a:pt x="456" y="56"/>
                    <a:pt x="464" y="58"/>
                  </a:cubicBezTo>
                  <a:cubicBezTo>
                    <a:pt x="472" y="60"/>
                    <a:pt x="477" y="59"/>
                    <a:pt x="482" y="58"/>
                  </a:cubicBezTo>
                  <a:cubicBezTo>
                    <a:pt x="515" y="50"/>
                    <a:pt x="552" y="42"/>
                    <a:pt x="586" y="36"/>
                  </a:cubicBezTo>
                  <a:cubicBezTo>
                    <a:pt x="593" y="35"/>
                    <a:pt x="600" y="31"/>
                    <a:pt x="607" y="33"/>
                  </a:cubicBezTo>
                  <a:cubicBezTo>
                    <a:pt x="611" y="33"/>
                    <a:pt x="617" y="37"/>
                    <a:pt x="621" y="35"/>
                  </a:cubicBezTo>
                  <a:cubicBezTo>
                    <a:pt x="634" y="29"/>
                    <a:pt x="640" y="42"/>
                    <a:pt x="649" y="48"/>
                  </a:cubicBezTo>
                  <a:cubicBezTo>
                    <a:pt x="643" y="47"/>
                    <a:pt x="636" y="50"/>
                    <a:pt x="630" y="53"/>
                  </a:cubicBezTo>
                  <a:cubicBezTo>
                    <a:pt x="622" y="55"/>
                    <a:pt x="620" y="67"/>
                    <a:pt x="613" y="60"/>
                  </a:cubicBezTo>
                  <a:cubicBezTo>
                    <a:pt x="601" y="50"/>
                    <a:pt x="579" y="84"/>
                    <a:pt x="571" y="88"/>
                  </a:cubicBezTo>
                  <a:cubicBezTo>
                    <a:pt x="567" y="80"/>
                    <a:pt x="562" y="63"/>
                    <a:pt x="551" y="61"/>
                  </a:cubicBezTo>
                  <a:cubicBezTo>
                    <a:pt x="536" y="60"/>
                    <a:pt x="517" y="68"/>
                    <a:pt x="502" y="71"/>
                  </a:cubicBezTo>
                  <a:cubicBezTo>
                    <a:pt x="485" y="74"/>
                    <a:pt x="465" y="75"/>
                    <a:pt x="447" y="78"/>
                  </a:cubicBezTo>
                  <a:cubicBezTo>
                    <a:pt x="441" y="282"/>
                    <a:pt x="441" y="282"/>
                    <a:pt x="441" y="282"/>
                  </a:cubicBezTo>
                  <a:cubicBezTo>
                    <a:pt x="398" y="281"/>
                    <a:pt x="398" y="281"/>
                    <a:pt x="398" y="281"/>
                  </a:cubicBezTo>
                  <a:cubicBezTo>
                    <a:pt x="388" y="628"/>
                    <a:pt x="388" y="628"/>
                    <a:pt x="388" y="628"/>
                  </a:cubicBezTo>
                  <a:cubicBezTo>
                    <a:pt x="389" y="644"/>
                    <a:pt x="376" y="637"/>
                    <a:pt x="368" y="644"/>
                  </a:cubicBezTo>
                  <a:cubicBezTo>
                    <a:pt x="365" y="648"/>
                    <a:pt x="365" y="651"/>
                    <a:pt x="357" y="654"/>
                  </a:cubicBezTo>
                  <a:cubicBezTo>
                    <a:pt x="352" y="656"/>
                    <a:pt x="350" y="658"/>
                    <a:pt x="354" y="662"/>
                  </a:cubicBezTo>
                  <a:cubicBezTo>
                    <a:pt x="343" y="666"/>
                    <a:pt x="343" y="661"/>
                    <a:pt x="333" y="660"/>
                  </a:cubicBezTo>
                  <a:cubicBezTo>
                    <a:pt x="321" y="658"/>
                    <a:pt x="312" y="664"/>
                    <a:pt x="299" y="661"/>
                  </a:cubicBezTo>
                  <a:cubicBezTo>
                    <a:pt x="278" y="657"/>
                    <a:pt x="265" y="649"/>
                    <a:pt x="264" y="645"/>
                  </a:cubicBezTo>
                  <a:cubicBezTo>
                    <a:pt x="262" y="635"/>
                    <a:pt x="264" y="639"/>
                    <a:pt x="264" y="631"/>
                  </a:cubicBezTo>
                  <a:cubicBezTo>
                    <a:pt x="264" y="627"/>
                    <a:pt x="260" y="628"/>
                    <a:pt x="258" y="625"/>
                  </a:cubicBezTo>
                  <a:cubicBezTo>
                    <a:pt x="254" y="622"/>
                    <a:pt x="251" y="614"/>
                    <a:pt x="247" y="616"/>
                  </a:cubicBezTo>
                  <a:cubicBezTo>
                    <a:pt x="235" y="624"/>
                    <a:pt x="238" y="635"/>
                    <a:pt x="234" y="638"/>
                  </a:cubicBezTo>
                  <a:cubicBezTo>
                    <a:pt x="228" y="643"/>
                    <a:pt x="221" y="649"/>
                    <a:pt x="214" y="641"/>
                  </a:cubicBezTo>
                  <a:cubicBezTo>
                    <a:pt x="206" y="631"/>
                    <a:pt x="195" y="623"/>
                    <a:pt x="188" y="611"/>
                  </a:cubicBezTo>
                  <a:cubicBezTo>
                    <a:pt x="181" y="602"/>
                    <a:pt x="176" y="591"/>
                    <a:pt x="170" y="580"/>
                  </a:cubicBezTo>
                  <a:cubicBezTo>
                    <a:pt x="168" y="575"/>
                    <a:pt x="167" y="569"/>
                    <a:pt x="166" y="562"/>
                  </a:cubicBezTo>
                  <a:cubicBezTo>
                    <a:pt x="165" y="556"/>
                    <a:pt x="161" y="553"/>
                    <a:pt x="160" y="547"/>
                  </a:cubicBezTo>
                  <a:cubicBezTo>
                    <a:pt x="158" y="537"/>
                    <a:pt x="162" y="533"/>
                    <a:pt x="154" y="523"/>
                  </a:cubicBezTo>
                  <a:cubicBezTo>
                    <a:pt x="151" y="519"/>
                    <a:pt x="152" y="517"/>
                    <a:pt x="153" y="512"/>
                  </a:cubicBezTo>
                  <a:cubicBezTo>
                    <a:pt x="153" y="504"/>
                    <a:pt x="150" y="497"/>
                    <a:pt x="149" y="489"/>
                  </a:cubicBezTo>
                  <a:cubicBezTo>
                    <a:pt x="148" y="484"/>
                    <a:pt x="149" y="478"/>
                    <a:pt x="147" y="473"/>
                  </a:cubicBezTo>
                  <a:cubicBezTo>
                    <a:pt x="145" y="465"/>
                    <a:pt x="149" y="457"/>
                    <a:pt x="147" y="450"/>
                  </a:cubicBezTo>
                  <a:cubicBezTo>
                    <a:pt x="145" y="437"/>
                    <a:pt x="139" y="425"/>
                    <a:pt x="134" y="412"/>
                  </a:cubicBezTo>
                  <a:cubicBezTo>
                    <a:pt x="128" y="398"/>
                    <a:pt x="132" y="386"/>
                    <a:pt x="131" y="372"/>
                  </a:cubicBezTo>
                  <a:cubicBezTo>
                    <a:pt x="130" y="362"/>
                    <a:pt x="129" y="350"/>
                    <a:pt x="130" y="345"/>
                  </a:cubicBezTo>
                  <a:cubicBezTo>
                    <a:pt x="130" y="343"/>
                    <a:pt x="136" y="319"/>
                    <a:pt x="133" y="320"/>
                  </a:cubicBezTo>
                  <a:cubicBezTo>
                    <a:pt x="133" y="307"/>
                    <a:pt x="126" y="295"/>
                    <a:pt x="119" y="285"/>
                  </a:cubicBezTo>
                  <a:cubicBezTo>
                    <a:pt x="115" y="279"/>
                    <a:pt x="110" y="274"/>
                    <a:pt x="107" y="267"/>
                  </a:cubicBezTo>
                  <a:cubicBezTo>
                    <a:pt x="104" y="262"/>
                    <a:pt x="103" y="255"/>
                    <a:pt x="99" y="250"/>
                  </a:cubicBezTo>
                  <a:cubicBezTo>
                    <a:pt x="80" y="226"/>
                    <a:pt x="76" y="197"/>
                    <a:pt x="63" y="172"/>
                  </a:cubicBezTo>
                  <a:cubicBezTo>
                    <a:pt x="50" y="148"/>
                    <a:pt x="46" y="116"/>
                    <a:pt x="25" y="97"/>
                  </a:cubicBezTo>
                  <a:cubicBezTo>
                    <a:pt x="3" y="77"/>
                    <a:pt x="0" y="48"/>
                    <a:pt x="2" y="20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40" name="Freeform 79"/>
            <p:cNvSpPr>
              <a:spLocks/>
            </p:cNvSpPr>
            <p:nvPr/>
          </p:nvSpPr>
          <p:spPr bwMode="gray">
            <a:xfrm>
              <a:off x="4601090" y="3807627"/>
              <a:ext cx="621702" cy="566916"/>
            </a:xfrm>
            <a:custGeom>
              <a:avLst/>
              <a:gdLst>
                <a:gd name="T0" fmla="*/ 1 w 773"/>
                <a:gd name="T1" fmla="*/ 33 h 703"/>
                <a:gd name="T2" fmla="*/ 3 w 773"/>
                <a:gd name="T3" fmla="*/ 33 h 703"/>
                <a:gd name="T4" fmla="*/ 7 w 773"/>
                <a:gd name="T5" fmla="*/ 36 h 703"/>
                <a:gd name="T6" fmla="*/ 12 w 773"/>
                <a:gd name="T7" fmla="*/ 36 h 703"/>
                <a:gd name="T8" fmla="*/ 14 w 773"/>
                <a:gd name="T9" fmla="*/ 34 h 703"/>
                <a:gd name="T10" fmla="*/ 16 w 773"/>
                <a:gd name="T11" fmla="*/ 14 h 703"/>
                <a:gd name="T12" fmla="*/ 19 w 773"/>
                <a:gd name="T13" fmla="*/ 19 h 703"/>
                <a:gd name="T14" fmla="*/ 19 w 773"/>
                <a:gd name="T15" fmla="*/ 26 h 703"/>
                <a:gd name="T16" fmla="*/ 24 w 773"/>
                <a:gd name="T17" fmla="*/ 24 h 703"/>
                <a:gd name="T18" fmla="*/ 26 w 773"/>
                <a:gd name="T19" fmla="*/ 22 h 703"/>
                <a:gd name="T20" fmla="*/ 29 w 773"/>
                <a:gd name="T21" fmla="*/ 18 h 703"/>
                <a:gd name="T22" fmla="*/ 34 w 773"/>
                <a:gd name="T23" fmla="*/ 19 h 703"/>
                <a:gd name="T24" fmla="*/ 40 w 773"/>
                <a:gd name="T25" fmla="*/ 19 h 703"/>
                <a:gd name="T26" fmla="*/ 43 w 773"/>
                <a:gd name="T27" fmla="*/ 15 h 703"/>
                <a:gd name="T28" fmla="*/ 45 w 773"/>
                <a:gd name="T29" fmla="*/ 14 h 703"/>
                <a:gd name="T30" fmla="*/ 48 w 773"/>
                <a:gd name="T31" fmla="*/ 8 h 703"/>
                <a:gd name="T32" fmla="*/ 52 w 773"/>
                <a:gd name="T33" fmla="*/ 5 h 703"/>
                <a:gd name="T34" fmla="*/ 56 w 773"/>
                <a:gd name="T35" fmla="*/ 2 h 703"/>
                <a:gd name="T36" fmla="*/ 58 w 773"/>
                <a:gd name="T37" fmla="*/ 1 h 703"/>
                <a:gd name="T38" fmla="*/ 68 w 773"/>
                <a:gd name="T39" fmla="*/ 3 h 703"/>
                <a:gd name="T40" fmla="*/ 70 w 773"/>
                <a:gd name="T41" fmla="*/ 10 h 703"/>
                <a:gd name="T42" fmla="*/ 70 w 773"/>
                <a:gd name="T43" fmla="*/ 19 h 703"/>
                <a:gd name="T44" fmla="*/ 68 w 773"/>
                <a:gd name="T45" fmla="*/ 20 h 703"/>
                <a:gd name="T46" fmla="*/ 66 w 773"/>
                <a:gd name="T47" fmla="*/ 22 h 703"/>
                <a:gd name="T48" fmla="*/ 66 w 773"/>
                <a:gd name="T49" fmla="*/ 26 h 703"/>
                <a:gd name="T50" fmla="*/ 70 w 773"/>
                <a:gd name="T51" fmla="*/ 26 h 703"/>
                <a:gd name="T52" fmla="*/ 74 w 773"/>
                <a:gd name="T53" fmla="*/ 26 h 703"/>
                <a:gd name="T54" fmla="*/ 69 w 773"/>
                <a:gd name="T55" fmla="*/ 36 h 703"/>
                <a:gd name="T56" fmla="*/ 67 w 773"/>
                <a:gd name="T57" fmla="*/ 38 h 703"/>
                <a:gd name="T58" fmla="*/ 63 w 773"/>
                <a:gd name="T59" fmla="*/ 43 h 703"/>
                <a:gd name="T60" fmla="*/ 57 w 773"/>
                <a:gd name="T61" fmla="*/ 51 h 703"/>
                <a:gd name="T62" fmla="*/ 48 w 773"/>
                <a:gd name="T63" fmla="*/ 59 h 703"/>
                <a:gd name="T64" fmla="*/ 40 w 773"/>
                <a:gd name="T65" fmla="*/ 62 h 703"/>
                <a:gd name="T66" fmla="*/ 36 w 773"/>
                <a:gd name="T67" fmla="*/ 63 h 703"/>
                <a:gd name="T68" fmla="*/ 30 w 773"/>
                <a:gd name="T69" fmla="*/ 63 h 703"/>
                <a:gd name="T70" fmla="*/ 27 w 773"/>
                <a:gd name="T71" fmla="*/ 63 h 703"/>
                <a:gd name="T72" fmla="*/ 23 w 773"/>
                <a:gd name="T73" fmla="*/ 65 h 703"/>
                <a:gd name="T74" fmla="*/ 17 w 773"/>
                <a:gd name="T75" fmla="*/ 66 h 703"/>
                <a:gd name="T76" fmla="*/ 14 w 773"/>
                <a:gd name="T77" fmla="*/ 68 h 703"/>
                <a:gd name="T78" fmla="*/ 12 w 773"/>
                <a:gd name="T79" fmla="*/ 66 h 703"/>
                <a:gd name="T80" fmla="*/ 9 w 773"/>
                <a:gd name="T81" fmla="*/ 64 h 703"/>
                <a:gd name="T82" fmla="*/ 8 w 773"/>
                <a:gd name="T83" fmla="*/ 62 h 703"/>
                <a:gd name="T84" fmla="*/ 7 w 773"/>
                <a:gd name="T85" fmla="*/ 59 h 703"/>
                <a:gd name="T86" fmla="*/ 6 w 773"/>
                <a:gd name="T87" fmla="*/ 56 h 703"/>
                <a:gd name="T88" fmla="*/ 6 w 773"/>
                <a:gd name="T89" fmla="*/ 49 h 703"/>
                <a:gd name="T90" fmla="*/ 1 w 773"/>
                <a:gd name="T91" fmla="*/ 38 h 7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3"/>
                <a:gd name="T139" fmla="*/ 0 h 703"/>
                <a:gd name="T140" fmla="*/ 773 w 773"/>
                <a:gd name="T141" fmla="*/ 703 h 70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3" h="703">
                  <a:moveTo>
                    <a:pt x="0" y="359"/>
                  </a:moveTo>
                  <a:cubicBezTo>
                    <a:pt x="5" y="354"/>
                    <a:pt x="12" y="355"/>
                    <a:pt x="13" y="348"/>
                  </a:cubicBezTo>
                  <a:cubicBezTo>
                    <a:pt x="14" y="342"/>
                    <a:pt x="18" y="332"/>
                    <a:pt x="24" y="330"/>
                  </a:cubicBezTo>
                  <a:cubicBezTo>
                    <a:pt x="32" y="327"/>
                    <a:pt x="31" y="339"/>
                    <a:pt x="37" y="340"/>
                  </a:cubicBezTo>
                  <a:cubicBezTo>
                    <a:pt x="47" y="343"/>
                    <a:pt x="37" y="353"/>
                    <a:pt x="42" y="359"/>
                  </a:cubicBezTo>
                  <a:cubicBezTo>
                    <a:pt x="50" y="370"/>
                    <a:pt x="63" y="371"/>
                    <a:pt x="76" y="375"/>
                  </a:cubicBezTo>
                  <a:cubicBezTo>
                    <a:pt x="87" y="378"/>
                    <a:pt x="96" y="373"/>
                    <a:pt x="107" y="374"/>
                  </a:cubicBezTo>
                  <a:cubicBezTo>
                    <a:pt x="117" y="374"/>
                    <a:pt x="121" y="379"/>
                    <a:pt x="131" y="376"/>
                  </a:cubicBezTo>
                  <a:cubicBezTo>
                    <a:pt x="125" y="369"/>
                    <a:pt x="133" y="368"/>
                    <a:pt x="137" y="367"/>
                  </a:cubicBezTo>
                  <a:cubicBezTo>
                    <a:pt x="142" y="364"/>
                    <a:pt x="143" y="357"/>
                    <a:pt x="150" y="355"/>
                  </a:cubicBezTo>
                  <a:cubicBezTo>
                    <a:pt x="155" y="354"/>
                    <a:pt x="164" y="353"/>
                    <a:pt x="165" y="347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75" y="156"/>
                    <a:pt x="184" y="159"/>
                    <a:pt x="189" y="167"/>
                  </a:cubicBezTo>
                  <a:cubicBezTo>
                    <a:pt x="195" y="177"/>
                    <a:pt x="198" y="189"/>
                    <a:pt x="202" y="199"/>
                  </a:cubicBezTo>
                  <a:cubicBezTo>
                    <a:pt x="206" y="209"/>
                    <a:pt x="209" y="220"/>
                    <a:pt x="204" y="230"/>
                  </a:cubicBezTo>
                  <a:cubicBezTo>
                    <a:pt x="198" y="244"/>
                    <a:pt x="193" y="251"/>
                    <a:pt x="199" y="266"/>
                  </a:cubicBezTo>
                  <a:cubicBezTo>
                    <a:pt x="210" y="254"/>
                    <a:pt x="238" y="273"/>
                    <a:pt x="249" y="261"/>
                  </a:cubicBezTo>
                  <a:cubicBezTo>
                    <a:pt x="251" y="259"/>
                    <a:pt x="250" y="254"/>
                    <a:pt x="253" y="254"/>
                  </a:cubicBezTo>
                  <a:cubicBezTo>
                    <a:pt x="256" y="253"/>
                    <a:pt x="259" y="253"/>
                    <a:pt x="262" y="251"/>
                  </a:cubicBezTo>
                  <a:cubicBezTo>
                    <a:pt x="270" y="247"/>
                    <a:pt x="272" y="236"/>
                    <a:pt x="281" y="231"/>
                  </a:cubicBezTo>
                  <a:cubicBezTo>
                    <a:pt x="290" y="225"/>
                    <a:pt x="296" y="219"/>
                    <a:pt x="298" y="208"/>
                  </a:cubicBezTo>
                  <a:cubicBezTo>
                    <a:pt x="300" y="198"/>
                    <a:pt x="300" y="190"/>
                    <a:pt x="308" y="183"/>
                  </a:cubicBezTo>
                  <a:cubicBezTo>
                    <a:pt x="315" y="176"/>
                    <a:pt x="324" y="175"/>
                    <a:pt x="332" y="179"/>
                  </a:cubicBezTo>
                  <a:cubicBezTo>
                    <a:pt x="339" y="182"/>
                    <a:pt x="350" y="197"/>
                    <a:pt x="356" y="197"/>
                  </a:cubicBezTo>
                  <a:cubicBezTo>
                    <a:pt x="371" y="196"/>
                    <a:pt x="389" y="215"/>
                    <a:pt x="404" y="203"/>
                  </a:cubicBezTo>
                  <a:cubicBezTo>
                    <a:pt x="410" y="198"/>
                    <a:pt x="419" y="205"/>
                    <a:pt x="427" y="199"/>
                  </a:cubicBezTo>
                  <a:cubicBezTo>
                    <a:pt x="436" y="193"/>
                    <a:pt x="439" y="182"/>
                    <a:pt x="443" y="173"/>
                  </a:cubicBezTo>
                  <a:cubicBezTo>
                    <a:pt x="445" y="168"/>
                    <a:pt x="446" y="163"/>
                    <a:pt x="447" y="157"/>
                  </a:cubicBezTo>
                  <a:cubicBezTo>
                    <a:pt x="449" y="148"/>
                    <a:pt x="444" y="149"/>
                    <a:pt x="453" y="147"/>
                  </a:cubicBezTo>
                  <a:cubicBezTo>
                    <a:pt x="458" y="145"/>
                    <a:pt x="474" y="143"/>
                    <a:pt x="476" y="138"/>
                  </a:cubicBezTo>
                  <a:cubicBezTo>
                    <a:pt x="481" y="129"/>
                    <a:pt x="491" y="125"/>
                    <a:pt x="496" y="116"/>
                  </a:cubicBezTo>
                  <a:cubicBezTo>
                    <a:pt x="500" y="106"/>
                    <a:pt x="498" y="96"/>
                    <a:pt x="505" y="86"/>
                  </a:cubicBezTo>
                  <a:cubicBezTo>
                    <a:pt x="511" y="78"/>
                    <a:pt x="517" y="78"/>
                    <a:pt x="525" y="72"/>
                  </a:cubicBezTo>
                  <a:cubicBezTo>
                    <a:pt x="533" y="67"/>
                    <a:pt x="543" y="59"/>
                    <a:pt x="548" y="51"/>
                  </a:cubicBezTo>
                  <a:cubicBezTo>
                    <a:pt x="553" y="45"/>
                    <a:pt x="557" y="35"/>
                    <a:pt x="564" y="31"/>
                  </a:cubicBezTo>
                  <a:cubicBezTo>
                    <a:pt x="572" y="28"/>
                    <a:pt x="581" y="27"/>
                    <a:pt x="589" y="24"/>
                  </a:cubicBezTo>
                  <a:cubicBezTo>
                    <a:pt x="596" y="22"/>
                    <a:pt x="596" y="18"/>
                    <a:pt x="600" y="12"/>
                  </a:cubicBezTo>
                  <a:cubicBezTo>
                    <a:pt x="603" y="7"/>
                    <a:pt x="611" y="6"/>
                    <a:pt x="617" y="5"/>
                  </a:cubicBezTo>
                  <a:cubicBezTo>
                    <a:pt x="638" y="0"/>
                    <a:pt x="651" y="14"/>
                    <a:pt x="672" y="14"/>
                  </a:cubicBezTo>
                  <a:cubicBezTo>
                    <a:pt x="690" y="15"/>
                    <a:pt x="707" y="7"/>
                    <a:pt x="713" y="30"/>
                  </a:cubicBezTo>
                  <a:cubicBezTo>
                    <a:pt x="716" y="43"/>
                    <a:pt x="719" y="56"/>
                    <a:pt x="720" y="69"/>
                  </a:cubicBezTo>
                  <a:cubicBezTo>
                    <a:pt x="720" y="81"/>
                    <a:pt x="727" y="91"/>
                    <a:pt x="732" y="102"/>
                  </a:cubicBezTo>
                  <a:cubicBezTo>
                    <a:pt x="741" y="125"/>
                    <a:pt x="739" y="146"/>
                    <a:pt x="737" y="171"/>
                  </a:cubicBezTo>
                  <a:cubicBezTo>
                    <a:pt x="737" y="180"/>
                    <a:pt x="737" y="191"/>
                    <a:pt x="734" y="201"/>
                  </a:cubicBezTo>
                  <a:cubicBezTo>
                    <a:pt x="732" y="206"/>
                    <a:pt x="732" y="206"/>
                    <a:pt x="733" y="220"/>
                  </a:cubicBezTo>
                  <a:cubicBezTo>
                    <a:pt x="734" y="220"/>
                    <a:pt x="728" y="213"/>
                    <a:pt x="721" y="211"/>
                  </a:cubicBezTo>
                  <a:cubicBezTo>
                    <a:pt x="715" y="209"/>
                    <a:pt x="710" y="209"/>
                    <a:pt x="705" y="209"/>
                  </a:cubicBezTo>
                  <a:cubicBezTo>
                    <a:pt x="701" y="217"/>
                    <a:pt x="695" y="216"/>
                    <a:pt x="690" y="226"/>
                  </a:cubicBezTo>
                  <a:cubicBezTo>
                    <a:pt x="685" y="238"/>
                    <a:pt x="680" y="257"/>
                    <a:pt x="678" y="255"/>
                  </a:cubicBezTo>
                  <a:cubicBezTo>
                    <a:pt x="687" y="263"/>
                    <a:pt x="690" y="270"/>
                    <a:pt x="696" y="276"/>
                  </a:cubicBezTo>
                  <a:cubicBezTo>
                    <a:pt x="705" y="287"/>
                    <a:pt x="718" y="292"/>
                    <a:pt x="728" y="282"/>
                  </a:cubicBezTo>
                  <a:cubicBezTo>
                    <a:pt x="730" y="280"/>
                    <a:pt x="726" y="278"/>
                    <a:pt x="736" y="264"/>
                  </a:cubicBezTo>
                  <a:cubicBezTo>
                    <a:pt x="744" y="265"/>
                    <a:pt x="744" y="265"/>
                    <a:pt x="744" y="265"/>
                  </a:cubicBezTo>
                  <a:cubicBezTo>
                    <a:pt x="773" y="266"/>
                    <a:pt x="773" y="266"/>
                    <a:pt x="773" y="266"/>
                  </a:cubicBezTo>
                  <a:cubicBezTo>
                    <a:pt x="768" y="290"/>
                    <a:pt x="761" y="311"/>
                    <a:pt x="754" y="335"/>
                  </a:cubicBezTo>
                  <a:cubicBezTo>
                    <a:pt x="751" y="347"/>
                    <a:pt x="745" y="373"/>
                    <a:pt x="728" y="371"/>
                  </a:cubicBezTo>
                  <a:cubicBezTo>
                    <a:pt x="730" y="377"/>
                    <a:pt x="722" y="377"/>
                    <a:pt x="719" y="378"/>
                  </a:cubicBezTo>
                  <a:cubicBezTo>
                    <a:pt x="714" y="379"/>
                    <a:pt x="710" y="385"/>
                    <a:pt x="707" y="388"/>
                  </a:cubicBezTo>
                  <a:cubicBezTo>
                    <a:pt x="697" y="399"/>
                    <a:pt x="687" y="413"/>
                    <a:pt x="682" y="427"/>
                  </a:cubicBezTo>
                  <a:cubicBezTo>
                    <a:pt x="679" y="436"/>
                    <a:pt x="672" y="441"/>
                    <a:pt x="668" y="448"/>
                  </a:cubicBezTo>
                  <a:cubicBezTo>
                    <a:pt x="661" y="459"/>
                    <a:pt x="655" y="470"/>
                    <a:pt x="647" y="481"/>
                  </a:cubicBezTo>
                  <a:cubicBezTo>
                    <a:pt x="634" y="500"/>
                    <a:pt x="620" y="513"/>
                    <a:pt x="602" y="528"/>
                  </a:cubicBezTo>
                  <a:cubicBezTo>
                    <a:pt x="587" y="540"/>
                    <a:pt x="578" y="558"/>
                    <a:pt x="564" y="570"/>
                  </a:cubicBezTo>
                  <a:cubicBezTo>
                    <a:pt x="545" y="585"/>
                    <a:pt x="526" y="601"/>
                    <a:pt x="507" y="616"/>
                  </a:cubicBezTo>
                  <a:cubicBezTo>
                    <a:pt x="492" y="628"/>
                    <a:pt x="474" y="642"/>
                    <a:pt x="454" y="644"/>
                  </a:cubicBezTo>
                  <a:cubicBezTo>
                    <a:pt x="445" y="646"/>
                    <a:pt x="436" y="640"/>
                    <a:pt x="426" y="643"/>
                  </a:cubicBezTo>
                  <a:cubicBezTo>
                    <a:pt x="420" y="645"/>
                    <a:pt x="410" y="653"/>
                    <a:pt x="419" y="659"/>
                  </a:cubicBezTo>
                  <a:cubicBezTo>
                    <a:pt x="408" y="664"/>
                    <a:pt x="396" y="650"/>
                    <a:pt x="386" y="657"/>
                  </a:cubicBezTo>
                  <a:cubicBezTo>
                    <a:pt x="374" y="665"/>
                    <a:pt x="371" y="670"/>
                    <a:pt x="354" y="664"/>
                  </a:cubicBezTo>
                  <a:cubicBezTo>
                    <a:pt x="342" y="659"/>
                    <a:pt x="326" y="654"/>
                    <a:pt x="313" y="659"/>
                  </a:cubicBezTo>
                  <a:cubicBezTo>
                    <a:pt x="307" y="662"/>
                    <a:pt x="310" y="665"/>
                    <a:pt x="301" y="662"/>
                  </a:cubicBezTo>
                  <a:cubicBezTo>
                    <a:pt x="296" y="660"/>
                    <a:pt x="287" y="663"/>
                    <a:pt x="284" y="657"/>
                  </a:cubicBezTo>
                  <a:cubicBezTo>
                    <a:pt x="284" y="658"/>
                    <a:pt x="284" y="659"/>
                    <a:pt x="284" y="660"/>
                  </a:cubicBezTo>
                  <a:cubicBezTo>
                    <a:pt x="270" y="658"/>
                    <a:pt x="249" y="664"/>
                    <a:pt x="242" y="676"/>
                  </a:cubicBezTo>
                  <a:cubicBezTo>
                    <a:pt x="236" y="687"/>
                    <a:pt x="206" y="676"/>
                    <a:pt x="196" y="680"/>
                  </a:cubicBezTo>
                  <a:cubicBezTo>
                    <a:pt x="190" y="683"/>
                    <a:pt x="184" y="681"/>
                    <a:pt x="179" y="683"/>
                  </a:cubicBezTo>
                  <a:cubicBezTo>
                    <a:pt x="172" y="687"/>
                    <a:pt x="165" y="693"/>
                    <a:pt x="159" y="697"/>
                  </a:cubicBezTo>
                  <a:cubicBezTo>
                    <a:pt x="152" y="703"/>
                    <a:pt x="155" y="702"/>
                    <a:pt x="147" y="700"/>
                  </a:cubicBezTo>
                  <a:cubicBezTo>
                    <a:pt x="143" y="699"/>
                    <a:pt x="139" y="701"/>
                    <a:pt x="136" y="698"/>
                  </a:cubicBezTo>
                  <a:cubicBezTo>
                    <a:pt x="132" y="695"/>
                    <a:pt x="128" y="691"/>
                    <a:pt x="124" y="690"/>
                  </a:cubicBezTo>
                  <a:cubicBezTo>
                    <a:pt x="132" y="679"/>
                    <a:pt x="106" y="678"/>
                    <a:pt x="101" y="677"/>
                  </a:cubicBezTo>
                  <a:cubicBezTo>
                    <a:pt x="104" y="668"/>
                    <a:pt x="101" y="660"/>
                    <a:pt x="90" y="662"/>
                  </a:cubicBezTo>
                  <a:cubicBezTo>
                    <a:pt x="83" y="664"/>
                    <a:pt x="85" y="672"/>
                    <a:pt x="86" y="677"/>
                  </a:cubicBezTo>
                  <a:cubicBezTo>
                    <a:pt x="72" y="672"/>
                    <a:pt x="83" y="656"/>
                    <a:pt x="84" y="649"/>
                  </a:cubicBezTo>
                  <a:cubicBezTo>
                    <a:pt x="85" y="642"/>
                    <a:pt x="81" y="634"/>
                    <a:pt x="78" y="629"/>
                  </a:cubicBezTo>
                  <a:cubicBezTo>
                    <a:pt x="76" y="626"/>
                    <a:pt x="60" y="603"/>
                    <a:pt x="70" y="613"/>
                  </a:cubicBezTo>
                  <a:cubicBezTo>
                    <a:pt x="66" y="609"/>
                    <a:pt x="68" y="604"/>
                    <a:pt x="61" y="604"/>
                  </a:cubicBezTo>
                  <a:cubicBezTo>
                    <a:pt x="55" y="604"/>
                    <a:pt x="62" y="589"/>
                    <a:pt x="62" y="587"/>
                  </a:cubicBezTo>
                  <a:cubicBezTo>
                    <a:pt x="77" y="596"/>
                    <a:pt x="81" y="579"/>
                    <a:pt x="81" y="567"/>
                  </a:cubicBezTo>
                  <a:cubicBezTo>
                    <a:pt x="82" y="548"/>
                    <a:pt x="76" y="531"/>
                    <a:pt x="66" y="514"/>
                  </a:cubicBezTo>
                  <a:cubicBezTo>
                    <a:pt x="51" y="490"/>
                    <a:pt x="38" y="465"/>
                    <a:pt x="29" y="437"/>
                  </a:cubicBezTo>
                  <a:cubicBezTo>
                    <a:pt x="25" y="424"/>
                    <a:pt x="22" y="410"/>
                    <a:pt x="18" y="397"/>
                  </a:cubicBezTo>
                  <a:cubicBezTo>
                    <a:pt x="13" y="384"/>
                    <a:pt x="1" y="373"/>
                    <a:pt x="0" y="359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41" name="Freeform 81"/>
            <p:cNvSpPr>
              <a:spLocks/>
            </p:cNvSpPr>
            <p:nvPr/>
          </p:nvSpPr>
          <p:spPr bwMode="gray">
            <a:xfrm>
              <a:off x="5496722" y="3082308"/>
              <a:ext cx="17865" cy="35730"/>
            </a:xfrm>
            <a:custGeom>
              <a:avLst/>
              <a:gdLst>
                <a:gd name="T0" fmla="*/ 1 w 22"/>
                <a:gd name="T1" fmla="*/ 1 h 44"/>
                <a:gd name="T2" fmla="*/ 1 w 22"/>
                <a:gd name="T3" fmla="*/ 3 h 44"/>
                <a:gd name="T4" fmla="*/ 1 w 22"/>
                <a:gd name="T5" fmla="*/ 2 h 44"/>
                <a:gd name="T6" fmla="*/ 1 w 22"/>
                <a:gd name="T7" fmla="*/ 0 h 44"/>
                <a:gd name="T8" fmla="*/ 1 w 22"/>
                <a:gd name="T9" fmla="*/ 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4"/>
                <a:gd name="T17" fmla="*/ 22 w 2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4">
                  <a:moveTo>
                    <a:pt x="1" y="15"/>
                  </a:moveTo>
                  <a:cubicBezTo>
                    <a:pt x="3" y="27"/>
                    <a:pt x="5" y="31"/>
                    <a:pt x="14" y="39"/>
                  </a:cubicBezTo>
                  <a:cubicBezTo>
                    <a:pt x="20" y="44"/>
                    <a:pt x="22" y="16"/>
                    <a:pt x="12" y="25"/>
                  </a:cubicBezTo>
                  <a:cubicBezTo>
                    <a:pt x="13" y="18"/>
                    <a:pt x="11" y="6"/>
                    <a:pt x="7" y="0"/>
                  </a:cubicBezTo>
                  <a:cubicBezTo>
                    <a:pt x="6" y="5"/>
                    <a:pt x="0" y="9"/>
                    <a:pt x="1" y="15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42" name="Freeform 82"/>
            <p:cNvSpPr>
              <a:spLocks/>
            </p:cNvSpPr>
            <p:nvPr/>
          </p:nvSpPr>
          <p:spPr bwMode="gray">
            <a:xfrm>
              <a:off x="5121557" y="2869119"/>
              <a:ext cx="426378" cy="482355"/>
            </a:xfrm>
            <a:custGeom>
              <a:avLst/>
              <a:gdLst>
                <a:gd name="T0" fmla="*/ 1 w 530"/>
                <a:gd name="T1" fmla="*/ 20 h 599"/>
                <a:gd name="T2" fmla="*/ 2 w 530"/>
                <a:gd name="T3" fmla="*/ 18 h 599"/>
                <a:gd name="T4" fmla="*/ 4 w 530"/>
                <a:gd name="T5" fmla="*/ 14 h 599"/>
                <a:gd name="T6" fmla="*/ 6 w 530"/>
                <a:gd name="T7" fmla="*/ 12 h 599"/>
                <a:gd name="T8" fmla="*/ 5 w 530"/>
                <a:gd name="T9" fmla="*/ 9 h 599"/>
                <a:gd name="T10" fmla="*/ 6 w 530"/>
                <a:gd name="T11" fmla="*/ 7 h 599"/>
                <a:gd name="T12" fmla="*/ 5 w 530"/>
                <a:gd name="T13" fmla="*/ 1 h 599"/>
                <a:gd name="T14" fmla="*/ 10 w 530"/>
                <a:gd name="T15" fmla="*/ 3 h 599"/>
                <a:gd name="T16" fmla="*/ 10 w 530"/>
                <a:gd name="T17" fmla="*/ 7 h 599"/>
                <a:gd name="T18" fmla="*/ 11 w 530"/>
                <a:gd name="T19" fmla="*/ 9 h 599"/>
                <a:gd name="T20" fmla="*/ 13 w 530"/>
                <a:gd name="T21" fmla="*/ 7 h 599"/>
                <a:gd name="T22" fmla="*/ 15 w 530"/>
                <a:gd name="T23" fmla="*/ 9 h 599"/>
                <a:gd name="T24" fmla="*/ 15 w 530"/>
                <a:gd name="T25" fmla="*/ 11 h 599"/>
                <a:gd name="T26" fmla="*/ 18 w 530"/>
                <a:gd name="T27" fmla="*/ 8 h 599"/>
                <a:gd name="T28" fmla="*/ 19 w 530"/>
                <a:gd name="T29" fmla="*/ 6 h 599"/>
                <a:gd name="T30" fmla="*/ 19 w 530"/>
                <a:gd name="T31" fmla="*/ 5 h 599"/>
                <a:gd name="T32" fmla="*/ 19 w 530"/>
                <a:gd name="T33" fmla="*/ 5 h 599"/>
                <a:gd name="T34" fmla="*/ 20 w 530"/>
                <a:gd name="T35" fmla="*/ 3 h 599"/>
                <a:gd name="T36" fmla="*/ 20 w 530"/>
                <a:gd name="T37" fmla="*/ 3 h 599"/>
                <a:gd name="T38" fmla="*/ 20 w 530"/>
                <a:gd name="T39" fmla="*/ 2 h 599"/>
                <a:gd name="T40" fmla="*/ 21 w 530"/>
                <a:gd name="T41" fmla="*/ 1 h 599"/>
                <a:gd name="T42" fmla="*/ 38 w 530"/>
                <a:gd name="T43" fmla="*/ 12 h 599"/>
                <a:gd name="T44" fmla="*/ 39 w 530"/>
                <a:gd name="T45" fmla="*/ 14 h 599"/>
                <a:gd name="T46" fmla="*/ 45 w 530"/>
                <a:gd name="T47" fmla="*/ 20 h 599"/>
                <a:gd name="T48" fmla="*/ 43 w 530"/>
                <a:gd name="T49" fmla="*/ 26 h 599"/>
                <a:gd name="T50" fmla="*/ 43 w 530"/>
                <a:gd name="T51" fmla="*/ 28 h 599"/>
                <a:gd name="T52" fmla="*/ 46 w 530"/>
                <a:gd name="T53" fmla="*/ 33 h 599"/>
                <a:gd name="T54" fmla="*/ 45 w 530"/>
                <a:gd name="T55" fmla="*/ 37 h 599"/>
                <a:gd name="T56" fmla="*/ 45 w 530"/>
                <a:gd name="T57" fmla="*/ 42 h 599"/>
                <a:gd name="T58" fmla="*/ 46 w 530"/>
                <a:gd name="T59" fmla="*/ 45 h 599"/>
                <a:gd name="T60" fmla="*/ 47 w 530"/>
                <a:gd name="T61" fmla="*/ 47 h 599"/>
                <a:gd name="T62" fmla="*/ 48 w 530"/>
                <a:gd name="T63" fmla="*/ 49 h 599"/>
                <a:gd name="T64" fmla="*/ 45 w 530"/>
                <a:gd name="T65" fmla="*/ 54 h 599"/>
                <a:gd name="T66" fmla="*/ 41 w 530"/>
                <a:gd name="T67" fmla="*/ 55 h 599"/>
                <a:gd name="T68" fmla="*/ 36 w 530"/>
                <a:gd name="T69" fmla="*/ 57 h 599"/>
                <a:gd name="T70" fmla="*/ 32 w 530"/>
                <a:gd name="T71" fmla="*/ 57 h 599"/>
                <a:gd name="T72" fmla="*/ 28 w 530"/>
                <a:gd name="T73" fmla="*/ 55 h 599"/>
                <a:gd name="T74" fmla="*/ 24 w 530"/>
                <a:gd name="T75" fmla="*/ 55 h 599"/>
                <a:gd name="T76" fmla="*/ 23 w 530"/>
                <a:gd name="T77" fmla="*/ 51 h 599"/>
                <a:gd name="T78" fmla="*/ 21 w 530"/>
                <a:gd name="T79" fmla="*/ 45 h 599"/>
                <a:gd name="T80" fmla="*/ 18 w 530"/>
                <a:gd name="T81" fmla="*/ 45 h 599"/>
                <a:gd name="T82" fmla="*/ 14 w 530"/>
                <a:gd name="T83" fmla="*/ 44 h 599"/>
                <a:gd name="T84" fmla="*/ 12 w 530"/>
                <a:gd name="T85" fmla="*/ 43 h 599"/>
                <a:gd name="T86" fmla="*/ 11 w 530"/>
                <a:gd name="T87" fmla="*/ 42 h 599"/>
                <a:gd name="T88" fmla="*/ 9 w 530"/>
                <a:gd name="T89" fmla="*/ 41 h 599"/>
                <a:gd name="T90" fmla="*/ 5 w 530"/>
                <a:gd name="T91" fmla="*/ 34 h 599"/>
                <a:gd name="T92" fmla="*/ 1 w 530"/>
                <a:gd name="T93" fmla="*/ 29 h 599"/>
                <a:gd name="T94" fmla="*/ 1 w 530"/>
                <a:gd name="T95" fmla="*/ 23 h 5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0"/>
                <a:gd name="T145" fmla="*/ 0 h 599"/>
                <a:gd name="T146" fmla="*/ 530 w 530"/>
                <a:gd name="T147" fmla="*/ 599 h 59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0" h="599">
                  <a:moveTo>
                    <a:pt x="9" y="246"/>
                  </a:moveTo>
                  <a:cubicBezTo>
                    <a:pt x="13" y="219"/>
                    <a:pt x="14" y="238"/>
                    <a:pt x="2" y="213"/>
                  </a:cubicBezTo>
                  <a:cubicBezTo>
                    <a:pt x="0" y="209"/>
                    <a:pt x="5" y="200"/>
                    <a:pt x="3" y="193"/>
                  </a:cubicBezTo>
                  <a:cubicBezTo>
                    <a:pt x="14" y="192"/>
                    <a:pt x="16" y="191"/>
                    <a:pt x="23" y="182"/>
                  </a:cubicBezTo>
                  <a:cubicBezTo>
                    <a:pt x="29" y="176"/>
                    <a:pt x="38" y="167"/>
                    <a:pt x="44" y="159"/>
                  </a:cubicBezTo>
                  <a:cubicBezTo>
                    <a:pt x="48" y="154"/>
                    <a:pt x="39" y="149"/>
                    <a:pt x="41" y="145"/>
                  </a:cubicBezTo>
                  <a:cubicBezTo>
                    <a:pt x="43" y="141"/>
                    <a:pt x="52" y="145"/>
                    <a:pt x="51" y="139"/>
                  </a:cubicBezTo>
                  <a:cubicBezTo>
                    <a:pt x="50" y="136"/>
                    <a:pt x="59" y="130"/>
                    <a:pt x="61" y="129"/>
                  </a:cubicBezTo>
                  <a:cubicBezTo>
                    <a:pt x="66" y="123"/>
                    <a:pt x="58" y="117"/>
                    <a:pt x="63" y="112"/>
                  </a:cubicBezTo>
                  <a:cubicBezTo>
                    <a:pt x="48" y="116"/>
                    <a:pt x="39" y="107"/>
                    <a:pt x="47" y="94"/>
                  </a:cubicBezTo>
                  <a:cubicBezTo>
                    <a:pt x="39" y="95"/>
                    <a:pt x="45" y="89"/>
                    <a:pt x="48" y="84"/>
                  </a:cubicBezTo>
                  <a:cubicBezTo>
                    <a:pt x="52" y="79"/>
                    <a:pt x="59" y="81"/>
                    <a:pt x="62" y="75"/>
                  </a:cubicBezTo>
                  <a:cubicBezTo>
                    <a:pt x="68" y="64"/>
                    <a:pt x="59" y="44"/>
                    <a:pt x="54" y="33"/>
                  </a:cubicBezTo>
                  <a:cubicBezTo>
                    <a:pt x="50" y="25"/>
                    <a:pt x="38" y="8"/>
                    <a:pt x="50" y="4"/>
                  </a:cubicBezTo>
                  <a:cubicBezTo>
                    <a:pt x="64" y="0"/>
                    <a:pt x="96" y="3"/>
                    <a:pt x="112" y="4"/>
                  </a:cubicBezTo>
                  <a:cubicBezTo>
                    <a:pt x="118" y="28"/>
                    <a:pt x="107" y="28"/>
                    <a:pt x="108" y="31"/>
                  </a:cubicBezTo>
                  <a:cubicBezTo>
                    <a:pt x="111" y="41"/>
                    <a:pt x="102" y="52"/>
                    <a:pt x="102" y="55"/>
                  </a:cubicBezTo>
                  <a:cubicBezTo>
                    <a:pt x="108" y="61"/>
                    <a:pt x="102" y="68"/>
                    <a:pt x="103" y="71"/>
                  </a:cubicBezTo>
                  <a:cubicBezTo>
                    <a:pt x="107" y="83"/>
                    <a:pt x="109" y="74"/>
                    <a:pt x="111" y="102"/>
                  </a:cubicBezTo>
                  <a:cubicBezTo>
                    <a:pt x="112" y="96"/>
                    <a:pt x="116" y="93"/>
                    <a:pt x="120" y="100"/>
                  </a:cubicBezTo>
                  <a:cubicBezTo>
                    <a:pt x="118" y="88"/>
                    <a:pt x="120" y="87"/>
                    <a:pt x="127" y="88"/>
                  </a:cubicBezTo>
                  <a:cubicBezTo>
                    <a:pt x="122" y="85"/>
                    <a:pt x="125" y="78"/>
                    <a:pt x="134" y="73"/>
                  </a:cubicBezTo>
                  <a:cubicBezTo>
                    <a:pt x="135" y="75"/>
                    <a:pt x="144" y="93"/>
                    <a:pt x="153" y="81"/>
                  </a:cubicBezTo>
                  <a:cubicBezTo>
                    <a:pt x="151" y="84"/>
                    <a:pt x="158" y="85"/>
                    <a:pt x="159" y="89"/>
                  </a:cubicBezTo>
                  <a:cubicBezTo>
                    <a:pt x="161" y="96"/>
                    <a:pt x="161" y="109"/>
                    <a:pt x="155" y="106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2" y="107"/>
                    <a:pt x="156" y="106"/>
                    <a:pt x="168" y="105"/>
                  </a:cubicBezTo>
                  <a:cubicBezTo>
                    <a:pt x="161" y="106"/>
                    <a:pt x="150" y="64"/>
                    <a:pt x="188" y="88"/>
                  </a:cubicBezTo>
                  <a:cubicBezTo>
                    <a:pt x="190" y="78"/>
                    <a:pt x="216" y="66"/>
                    <a:pt x="208" y="65"/>
                  </a:cubicBezTo>
                  <a:cubicBezTo>
                    <a:pt x="199" y="64"/>
                    <a:pt x="200" y="68"/>
                    <a:pt x="195" y="68"/>
                  </a:cubicBezTo>
                  <a:cubicBezTo>
                    <a:pt x="179" y="66"/>
                    <a:pt x="179" y="62"/>
                    <a:pt x="179" y="63"/>
                  </a:cubicBezTo>
                  <a:cubicBezTo>
                    <a:pt x="182" y="59"/>
                    <a:pt x="179" y="59"/>
                    <a:pt x="195" y="58"/>
                  </a:cubicBezTo>
                  <a:cubicBezTo>
                    <a:pt x="194" y="52"/>
                    <a:pt x="179" y="55"/>
                    <a:pt x="183" y="54"/>
                  </a:cubicBezTo>
                  <a:cubicBezTo>
                    <a:pt x="184" y="52"/>
                    <a:pt x="177" y="50"/>
                    <a:pt x="196" y="47"/>
                  </a:cubicBezTo>
                  <a:cubicBezTo>
                    <a:pt x="198" y="47"/>
                    <a:pt x="201" y="44"/>
                    <a:pt x="200" y="40"/>
                  </a:cubicBezTo>
                  <a:cubicBezTo>
                    <a:pt x="199" y="38"/>
                    <a:pt x="202" y="40"/>
                    <a:pt x="203" y="39"/>
                  </a:cubicBezTo>
                  <a:cubicBezTo>
                    <a:pt x="196" y="31"/>
                    <a:pt x="201" y="30"/>
                    <a:pt x="203" y="29"/>
                  </a:cubicBezTo>
                  <a:cubicBezTo>
                    <a:pt x="204" y="28"/>
                    <a:pt x="206" y="30"/>
                    <a:pt x="214" y="32"/>
                  </a:cubicBezTo>
                  <a:cubicBezTo>
                    <a:pt x="213" y="32"/>
                    <a:pt x="208" y="25"/>
                    <a:pt x="212" y="21"/>
                  </a:cubicBezTo>
                  <a:cubicBezTo>
                    <a:pt x="214" y="18"/>
                    <a:pt x="212" y="24"/>
                    <a:pt x="214" y="21"/>
                  </a:cubicBezTo>
                  <a:cubicBezTo>
                    <a:pt x="211" y="19"/>
                    <a:pt x="212" y="15"/>
                    <a:pt x="214" y="13"/>
                  </a:cubicBezTo>
                  <a:cubicBezTo>
                    <a:pt x="216" y="10"/>
                    <a:pt x="219" y="8"/>
                    <a:pt x="220" y="5"/>
                  </a:cubicBezTo>
                  <a:cubicBezTo>
                    <a:pt x="366" y="97"/>
                    <a:pt x="366" y="97"/>
                    <a:pt x="366" y="97"/>
                  </a:cubicBezTo>
                  <a:cubicBezTo>
                    <a:pt x="378" y="104"/>
                    <a:pt x="394" y="110"/>
                    <a:pt x="398" y="125"/>
                  </a:cubicBezTo>
                  <a:cubicBezTo>
                    <a:pt x="399" y="132"/>
                    <a:pt x="394" y="131"/>
                    <a:pt x="393" y="137"/>
                  </a:cubicBezTo>
                  <a:cubicBezTo>
                    <a:pt x="392" y="141"/>
                    <a:pt x="399" y="146"/>
                    <a:pt x="401" y="149"/>
                  </a:cubicBezTo>
                  <a:cubicBezTo>
                    <a:pt x="409" y="161"/>
                    <a:pt x="425" y="168"/>
                    <a:pt x="435" y="178"/>
                  </a:cubicBezTo>
                  <a:cubicBezTo>
                    <a:pt x="441" y="183"/>
                    <a:pt x="471" y="202"/>
                    <a:pt x="470" y="211"/>
                  </a:cubicBezTo>
                  <a:cubicBezTo>
                    <a:pt x="468" y="224"/>
                    <a:pt x="463" y="238"/>
                    <a:pt x="458" y="250"/>
                  </a:cubicBezTo>
                  <a:cubicBezTo>
                    <a:pt x="455" y="257"/>
                    <a:pt x="452" y="263"/>
                    <a:pt x="450" y="269"/>
                  </a:cubicBezTo>
                  <a:cubicBezTo>
                    <a:pt x="449" y="272"/>
                    <a:pt x="448" y="275"/>
                    <a:pt x="448" y="278"/>
                  </a:cubicBezTo>
                  <a:cubicBezTo>
                    <a:pt x="448" y="283"/>
                    <a:pt x="452" y="287"/>
                    <a:pt x="451" y="291"/>
                  </a:cubicBezTo>
                  <a:cubicBezTo>
                    <a:pt x="448" y="307"/>
                    <a:pt x="475" y="308"/>
                    <a:pt x="472" y="326"/>
                  </a:cubicBezTo>
                  <a:cubicBezTo>
                    <a:pt x="486" y="321"/>
                    <a:pt x="484" y="339"/>
                    <a:pt x="479" y="345"/>
                  </a:cubicBezTo>
                  <a:cubicBezTo>
                    <a:pt x="470" y="356"/>
                    <a:pt x="475" y="369"/>
                    <a:pt x="469" y="380"/>
                  </a:cubicBezTo>
                  <a:cubicBezTo>
                    <a:pt x="479" y="371"/>
                    <a:pt x="479" y="390"/>
                    <a:pt x="476" y="394"/>
                  </a:cubicBezTo>
                  <a:cubicBezTo>
                    <a:pt x="473" y="401"/>
                    <a:pt x="470" y="410"/>
                    <a:pt x="471" y="418"/>
                  </a:cubicBezTo>
                  <a:cubicBezTo>
                    <a:pt x="472" y="425"/>
                    <a:pt x="483" y="438"/>
                    <a:pt x="475" y="439"/>
                  </a:cubicBezTo>
                  <a:cubicBezTo>
                    <a:pt x="481" y="441"/>
                    <a:pt x="478" y="452"/>
                    <a:pt x="482" y="452"/>
                  </a:cubicBezTo>
                  <a:cubicBezTo>
                    <a:pt x="490" y="451"/>
                    <a:pt x="486" y="459"/>
                    <a:pt x="484" y="463"/>
                  </a:cubicBezTo>
                  <a:cubicBezTo>
                    <a:pt x="481" y="470"/>
                    <a:pt x="489" y="473"/>
                    <a:pt x="491" y="479"/>
                  </a:cubicBezTo>
                  <a:cubicBezTo>
                    <a:pt x="492" y="482"/>
                    <a:pt x="489" y="485"/>
                    <a:pt x="491" y="488"/>
                  </a:cubicBezTo>
                  <a:cubicBezTo>
                    <a:pt x="493" y="493"/>
                    <a:pt x="494" y="496"/>
                    <a:pt x="490" y="500"/>
                  </a:cubicBezTo>
                  <a:cubicBezTo>
                    <a:pt x="498" y="498"/>
                    <a:pt x="501" y="505"/>
                    <a:pt x="502" y="512"/>
                  </a:cubicBezTo>
                  <a:cubicBezTo>
                    <a:pt x="502" y="500"/>
                    <a:pt x="530" y="517"/>
                    <a:pt x="521" y="529"/>
                  </a:cubicBezTo>
                  <a:cubicBezTo>
                    <a:pt x="502" y="544"/>
                    <a:pt x="485" y="553"/>
                    <a:pt x="467" y="564"/>
                  </a:cubicBezTo>
                  <a:cubicBezTo>
                    <a:pt x="460" y="566"/>
                    <a:pt x="459" y="562"/>
                    <a:pt x="453" y="564"/>
                  </a:cubicBezTo>
                  <a:cubicBezTo>
                    <a:pt x="446" y="567"/>
                    <a:pt x="436" y="575"/>
                    <a:pt x="429" y="577"/>
                  </a:cubicBezTo>
                  <a:cubicBezTo>
                    <a:pt x="422" y="579"/>
                    <a:pt x="413" y="566"/>
                    <a:pt x="406" y="570"/>
                  </a:cubicBezTo>
                  <a:cubicBezTo>
                    <a:pt x="397" y="574"/>
                    <a:pt x="393" y="588"/>
                    <a:pt x="383" y="592"/>
                  </a:cubicBezTo>
                  <a:cubicBezTo>
                    <a:pt x="367" y="599"/>
                    <a:pt x="364" y="594"/>
                    <a:pt x="359" y="590"/>
                  </a:cubicBezTo>
                  <a:cubicBezTo>
                    <a:pt x="349" y="581"/>
                    <a:pt x="345" y="597"/>
                    <a:pt x="334" y="595"/>
                  </a:cubicBezTo>
                  <a:cubicBezTo>
                    <a:pt x="322" y="594"/>
                    <a:pt x="318" y="596"/>
                    <a:pt x="311" y="587"/>
                  </a:cubicBezTo>
                  <a:cubicBezTo>
                    <a:pt x="305" y="580"/>
                    <a:pt x="299" y="577"/>
                    <a:pt x="291" y="584"/>
                  </a:cubicBezTo>
                  <a:cubicBezTo>
                    <a:pt x="286" y="589"/>
                    <a:pt x="266" y="589"/>
                    <a:pt x="257" y="587"/>
                  </a:cubicBezTo>
                  <a:cubicBezTo>
                    <a:pt x="256" y="586"/>
                    <a:pt x="255" y="580"/>
                    <a:pt x="254" y="579"/>
                  </a:cubicBezTo>
                  <a:cubicBezTo>
                    <a:pt x="250" y="573"/>
                    <a:pt x="247" y="568"/>
                    <a:pt x="244" y="562"/>
                  </a:cubicBezTo>
                  <a:cubicBezTo>
                    <a:pt x="240" y="554"/>
                    <a:pt x="243" y="546"/>
                    <a:pt x="241" y="537"/>
                  </a:cubicBezTo>
                  <a:cubicBezTo>
                    <a:pt x="239" y="526"/>
                    <a:pt x="241" y="516"/>
                    <a:pt x="238" y="504"/>
                  </a:cubicBezTo>
                  <a:cubicBezTo>
                    <a:pt x="235" y="493"/>
                    <a:pt x="228" y="482"/>
                    <a:pt x="219" y="475"/>
                  </a:cubicBezTo>
                  <a:cubicBezTo>
                    <a:pt x="210" y="468"/>
                    <a:pt x="208" y="481"/>
                    <a:pt x="209" y="484"/>
                  </a:cubicBezTo>
                  <a:cubicBezTo>
                    <a:pt x="199" y="474"/>
                    <a:pt x="191" y="483"/>
                    <a:pt x="182" y="473"/>
                  </a:cubicBezTo>
                  <a:cubicBezTo>
                    <a:pt x="180" y="470"/>
                    <a:pt x="169" y="470"/>
                    <a:pt x="165" y="467"/>
                  </a:cubicBezTo>
                  <a:cubicBezTo>
                    <a:pt x="159" y="464"/>
                    <a:pt x="153" y="460"/>
                    <a:pt x="143" y="459"/>
                  </a:cubicBezTo>
                  <a:cubicBezTo>
                    <a:pt x="141" y="459"/>
                    <a:pt x="140" y="456"/>
                    <a:pt x="139" y="455"/>
                  </a:cubicBezTo>
                  <a:cubicBezTo>
                    <a:pt x="136" y="451"/>
                    <a:pt x="133" y="452"/>
                    <a:pt x="129" y="450"/>
                  </a:cubicBezTo>
                  <a:cubicBezTo>
                    <a:pt x="125" y="448"/>
                    <a:pt x="120" y="449"/>
                    <a:pt x="117" y="447"/>
                  </a:cubicBezTo>
                  <a:cubicBezTo>
                    <a:pt x="113" y="445"/>
                    <a:pt x="112" y="440"/>
                    <a:pt x="109" y="439"/>
                  </a:cubicBezTo>
                  <a:cubicBezTo>
                    <a:pt x="107" y="438"/>
                    <a:pt x="104" y="441"/>
                    <a:pt x="101" y="440"/>
                  </a:cubicBezTo>
                  <a:cubicBezTo>
                    <a:pt x="96" y="439"/>
                    <a:pt x="96" y="434"/>
                    <a:pt x="93" y="430"/>
                  </a:cubicBezTo>
                  <a:cubicBezTo>
                    <a:pt x="89" y="424"/>
                    <a:pt x="83" y="423"/>
                    <a:pt x="76" y="423"/>
                  </a:cubicBezTo>
                  <a:cubicBezTo>
                    <a:pt x="73" y="416"/>
                    <a:pt x="57" y="384"/>
                    <a:pt x="50" y="365"/>
                  </a:cubicBezTo>
                  <a:cubicBezTo>
                    <a:pt x="43" y="347"/>
                    <a:pt x="48" y="313"/>
                    <a:pt x="23" y="304"/>
                  </a:cubicBezTo>
                  <a:cubicBezTo>
                    <a:pt x="20" y="303"/>
                    <a:pt x="23" y="307"/>
                    <a:pt x="18" y="305"/>
                  </a:cubicBezTo>
                  <a:cubicBezTo>
                    <a:pt x="9" y="301"/>
                    <a:pt x="0" y="290"/>
                    <a:pt x="16" y="274"/>
                  </a:cubicBezTo>
                  <a:cubicBezTo>
                    <a:pt x="23" y="268"/>
                    <a:pt x="12" y="256"/>
                    <a:pt x="9" y="246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43" name="Freeform 83"/>
            <p:cNvSpPr>
              <a:spLocks/>
            </p:cNvSpPr>
            <p:nvPr/>
          </p:nvSpPr>
          <p:spPr bwMode="gray">
            <a:xfrm>
              <a:off x="4290239" y="2658312"/>
              <a:ext cx="29775" cy="27393"/>
            </a:xfrm>
            <a:custGeom>
              <a:avLst/>
              <a:gdLst>
                <a:gd name="T0" fmla="*/ 1 w 37"/>
                <a:gd name="T1" fmla="*/ 4 h 33"/>
                <a:gd name="T2" fmla="*/ 2 w 37"/>
                <a:gd name="T3" fmla="*/ 1 h 33"/>
                <a:gd name="T4" fmla="*/ 1 w 37"/>
                <a:gd name="T5" fmla="*/ 1 h 33"/>
                <a:gd name="T6" fmla="*/ 1 w 37"/>
                <a:gd name="T7" fmla="*/ 3 h 33"/>
                <a:gd name="T8" fmla="*/ 1 w 37"/>
                <a:gd name="T9" fmla="*/ 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3"/>
                <a:gd name="T17" fmla="*/ 37 w 3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3">
                  <a:moveTo>
                    <a:pt x="18" y="33"/>
                  </a:moveTo>
                  <a:cubicBezTo>
                    <a:pt x="21" y="29"/>
                    <a:pt x="37" y="0"/>
                    <a:pt x="23" y="3"/>
                  </a:cubicBezTo>
                  <a:cubicBezTo>
                    <a:pt x="18" y="4"/>
                    <a:pt x="15" y="7"/>
                    <a:pt x="14" y="12"/>
                  </a:cubicBezTo>
                  <a:cubicBezTo>
                    <a:pt x="12" y="18"/>
                    <a:pt x="8" y="18"/>
                    <a:pt x="4" y="23"/>
                  </a:cubicBezTo>
                  <a:cubicBezTo>
                    <a:pt x="0" y="28"/>
                    <a:pt x="15" y="32"/>
                    <a:pt x="18" y="33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44" name="Freeform 84"/>
            <p:cNvSpPr>
              <a:spLocks/>
            </p:cNvSpPr>
            <p:nvPr/>
          </p:nvSpPr>
          <p:spPr bwMode="gray">
            <a:xfrm>
              <a:off x="4327160" y="2722626"/>
              <a:ext cx="80988" cy="64314"/>
            </a:xfrm>
            <a:custGeom>
              <a:avLst/>
              <a:gdLst>
                <a:gd name="T0" fmla="*/ 1 w 100"/>
                <a:gd name="T1" fmla="*/ 4 h 80"/>
                <a:gd name="T2" fmla="*/ 2 w 100"/>
                <a:gd name="T3" fmla="*/ 4 h 80"/>
                <a:gd name="T4" fmla="*/ 2 w 100"/>
                <a:gd name="T5" fmla="*/ 3 h 80"/>
                <a:gd name="T6" fmla="*/ 2 w 100"/>
                <a:gd name="T7" fmla="*/ 0 h 80"/>
                <a:gd name="T8" fmla="*/ 5 w 100"/>
                <a:gd name="T9" fmla="*/ 1 h 80"/>
                <a:gd name="T10" fmla="*/ 10 w 100"/>
                <a:gd name="T11" fmla="*/ 1 h 80"/>
                <a:gd name="T12" fmla="*/ 10 w 100"/>
                <a:gd name="T13" fmla="*/ 7 h 80"/>
                <a:gd name="T14" fmla="*/ 5 w 100"/>
                <a:gd name="T15" fmla="*/ 7 h 80"/>
                <a:gd name="T16" fmla="*/ 2 w 100"/>
                <a:gd name="T17" fmla="*/ 7 h 80"/>
                <a:gd name="T18" fmla="*/ 1 w 100"/>
                <a:gd name="T19" fmla="*/ 6 h 80"/>
                <a:gd name="T20" fmla="*/ 1 w 100"/>
                <a:gd name="T21" fmla="*/ 4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80"/>
                <a:gd name="T35" fmla="*/ 100 w 100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80">
                  <a:moveTo>
                    <a:pt x="16" y="43"/>
                  </a:moveTo>
                  <a:cubicBezTo>
                    <a:pt x="18" y="44"/>
                    <a:pt x="20" y="44"/>
                    <a:pt x="22" y="43"/>
                  </a:cubicBezTo>
                  <a:cubicBezTo>
                    <a:pt x="11" y="47"/>
                    <a:pt x="21" y="33"/>
                    <a:pt x="22" y="30"/>
                  </a:cubicBezTo>
                  <a:cubicBezTo>
                    <a:pt x="28" y="22"/>
                    <a:pt x="23" y="10"/>
                    <a:pt x="27" y="0"/>
                  </a:cubicBezTo>
                  <a:cubicBezTo>
                    <a:pt x="34" y="13"/>
                    <a:pt x="38" y="10"/>
                    <a:pt x="47" y="12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8" y="74"/>
                    <a:pt x="20" y="80"/>
                    <a:pt x="27" y="71"/>
                  </a:cubicBezTo>
                  <a:cubicBezTo>
                    <a:pt x="21" y="68"/>
                    <a:pt x="7" y="75"/>
                    <a:pt x="4" y="67"/>
                  </a:cubicBezTo>
                  <a:cubicBezTo>
                    <a:pt x="0" y="60"/>
                    <a:pt x="14" y="49"/>
                    <a:pt x="16" y="43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45" name="Freeform 85"/>
            <p:cNvSpPr>
              <a:spLocks/>
            </p:cNvSpPr>
            <p:nvPr/>
          </p:nvSpPr>
          <p:spPr bwMode="gray">
            <a:xfrm>
              <a:off x="4996502" y="4094658"/>
              <a:ext cx="92898" cy="100044"/>
            </a:xfrm>
            <a:custGeom>
              <a:avLst/>
              <a:gdLst>
                <a:gd name="T0" fmla="*/ 0 w 115"/>
                <a:gd name="T1" fmla="*/ 6 h 124"/>
                <a:gd name="T2" fmla="*/ 1 w 115"/>
                <a:gd name="T3" fmla="*/ 8 h 124"/>
                <a:gd name="T4" fmla="*/ 1 w 115"/>
                <a:gd name="T5" fmla="*/ 9 h 124"/>
                <a:gd name="T6" fmla="*/ 5 w 115"/>
                <a:gd name="T7" fmla="*/ 12 h 124"/>
                <a:gd name="T8" fmla="*/ 5 w 115"/>
                <a:gd name="T9" fmla="*/ 9 h 124"/>
                <a:gd name="T10" fmla="*/ 7 w 115"/>
                <a:gd name="T11" fmla="*/ 9 h 124"/>
                <a:gd name="T12" fmla="*/ 9 w 115"/>
                <a:gd name="T13" fmla="*/ 7 h 124"/>
                <a:gd name="T14" fmla="*/ 11 w 115"/>
                <a:gd name="T15" fmla="*/ 5 h 124"/>
                <a:gd name="T16" fmla="*/ 11 w 115"/>
                <a:gd name="T17" fmla="*/ 4 h 124"/>
                <a:gd name="T18" fmla="*/ 9 w 115"/>
                <a:gd name="T19" fmla="*/ 2 h 124"/>
                <a:gd name="T20" fmla="*/ 8 w 115"/>
                <a:gd name="T21" fmla="*/ 1 h 124"/>
                <a:gd name="T22" fmla="*/ 6 w 115"/>
                <a:gd name="T23" fmla="*/ 1 h 124"/>
                <a:gd name="T24" fmla="*/ 5 w 115"/>
                <a:gd name="T25" fmla="*/ 1 h 124"/>
                <a:gd name="T26" fmla="*/ 3 w 115"/>
                <a:gd name="T27" fmla="*/ 2 h 124"/>
                <a:gd name="T28" fmla="*/ 2 w 115"/>
                <a:gd name="T29" fmla="*/ 5 h 124"/>
                <a:gd name="T30" fmla="*/ 0 w 115"/>
                <a:gd name="T31" fmla="*/ 6 h 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"/>
                <a:gd name="T49" fmla="*/ 0 h 124"/>
                <a:gd name="T50" fmla="*/ 115 w 115"/>
                <a:gd name="T51" fmla="*/ 124 h 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" h="124">
                  <a:moveTo>
                    <a:pt x="0" y="62"/>
                  </a:moveTo>
                  <a:cubicBezTo>
                    <a:pt x="6" y="68"/>
                    <a:pt x="5" y="76"/>
                    <a:pt x="10" y="83"/>
                  </a:cubicBezTo>
                  <a:cubicBezTo>
                    <a:pt x="14" y="88"/>
                    <a:pt x="13" y="95"/>
                    <a:pt x="17" y="99"/>
                  </a:cubicBezTo>
                  <a:cubicBezTo>
                    <a:pt x="23" y="105"/>
                    <a:pt x="38" y="124"/>
                    <a:pt x="47" y="116"/>
                  </a:cubicBezTo>
                  <a:cubicBezTo>
                    <a:pt x="51" y="112"/>
                    <a:pt x="55" y="101"/>
                    <a:pt x="58" y="96"/>
                  </a:cubicBezTo>
                  <a:cubicBezTo>
                    <a:pt x="63" y="88"/>
                    <a:pt x="71" y="90"/>
                    <a:pt x="78" y="88"/>
                  </a:cubicBezTo>
                  <a:cubicBezTo>
                    <a:pt x="84" y="86"/>
                    <a:pt x="96" y="81"/>
                    <a:pt x="98" y="75"/>
                  </a:cubicBezTo>
                  <a:cubicBezTo>
                    <a:pt x="101" y="68"/>
                    <a:pt x="102" y="64"/>
                    <a:pt x="107" y="57"/>
                  </a:cubicBezTo>
                  <a:cubicBezTo>
                    <a:pt x="109" y="54"/>
                    <a:pt x="115" y="48"/>
                    <a:pt x="114" y="44"/>
                  </a:cubicBezTo>
                  <a:cubicBezTo>
                    <a:pt x="111" y="32"/>
                    <a:pt x="106" y="32"/>
                    <a:pt x="99" y="24"/>
                  </a:cubicBezTo>
                  <a:cubicBezTo>
                    <a:pt x="92" y="17"/>
                    <a:pt x="86" y="11"/>
                    <a:pt x="80" y="5"/>
                  </a:cubicBezTo>
                  <a:cubicBezTo>
                    <a:pt x="75" y="0"/>
                    <a:pt x="66" y="8"/>
                    <a:pt x="61" y="10"/>
                  </a:cubicBezTo>
                  <a:cubicBezTo>
                    <a:pt x="56" y="13"/>
                    <a:pt x="54" y="15"/>
                    <a:pt x="49" y="18"/>
                  </a:cubicBezTo>
                  <a:cubicBezTo>
                    <a:pt x="43" y="21"/>
                    <a:pt x="37" y="20"/>
                    <a:pt x="32" y="26"/>
                  </a:cubicBezTo>
                  <a:cubicBezTo>
                    <a:pt x="27" y="33"/>
                    <a:pt x="24" y="41"/>
                    <a:pt x="20" y="48"/>
                  </a:cubicBezTo>
                  <a:cubicBezTo>
                    <a:pt x="14" y="56"/>
                    <a:pt x="7" y="56"/>
                    <a:pt x="0" y="62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46" name="Freeform 86"/>
            <p:cNvSpPr>
              <a:spLocks/>
            </p:cNvSpPr>
            <p:nvPr/>
          </p:nvSpPr>
          <p:spPr bwMode="gray">
            <a:xfrm>
              <a:off x="5100119" y="2926287"/>
              <a:ext cx="77415" cy="98853"/>
            </a:xfrm>
            <a:custGeom>
              <a:avLst/>
              <a:gdLst>
                <a:gd name="T0" fmla="*/ 0 w 95"/>
                <a:gd name="T1" fmla="*/ 3 h 122"/>
                <a:gd name="T2" fmla="*/ 1 w 95"/>
                <a:gd name="T3" fmla="*/ 3 h 122"/>
                <a:gd name="T4" fmla="*/ 5 w 95"/>
                <a:gd name="T5" fmla="*/ 1 h 122"/>
                <a:gd name="T6" fmla="*/ 8 w 95"/>
                <a:gd name="T7" fmla="*/ 1 h 122"/>
                <a:gd name="T8" fmla="*/ 8 w 95"/>
                <a:gd name="T9" fmla="*/ 2 h 122"/>
                <a:gd name="T10" fmla="*/ 10 w 95"/>
                <a:gd name="T11" fmla="*/ 4 h 122"/>
                <a:gd name="T12" fmla="*/ 8 w 95"/>
                <a:gd name="T13" fmla="*/ 6 h 122"/>
                <a:gd name="T14" fmla="*/ 8 w 95"/>
                <a:gd name="T15" fmla="*/ 7 h 122"/>
                <a:gd name="T16" fmla="*/ 7 w 95"/>
                <a:gd name="T17" fmla="*/ 7 h 122"/>
                <a:gd name="T18" fmla="*/ 8 w 95"/>
                <a:gd name="T19" fmla="*/ 8 h 122"/>
                <a:gd name="T20" fmla="*/ 7 w 95"/>
                <a:gd name="T21" fmla="*/ 10 h 122"/>
                <a:gd name="T22" fmla="*/ 5 w 95"/>
                <a:gd name="T23" fmla="*/ 12 h 122"/>
                <a:gd name="T24" fmla="*/ 3 w 95"/>
                <a:gd name="T25" fmla="*/ 12 h 122"/>
                <a:gd name="T26" fmla="*/ 1 w 95"/>
                <a:gd name="T27" fmla="*/ 9 h 122"/>
                <a:gd name="T28" fmla="*/ 1 w 95"/>
                <a:gd name="T29" fmla="*/ 6 h 122"/>
                <a:gd name="T30" fmla="*/ 1 w 95"/>
                <a:gd name="T31" fmla="*/ 5 h 122"/>
                <a:gd name="T32" fmla="*/ 0 w 95"/>
                <a:gd name="T33" fmla="*/ 3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122"/>
                <a:gd name="T53" fmla="*/ 95 w 95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122">
                  <a:moveTo>
                    <a:pt x="0" y="28"/>
                  </a:moveTo>
                  <a:cubicBezTo>
                    <a:pt x="6" y="9"/>
                    <a:pt x="17" y="30"/>
                    <a:pt x="18" y="30"/>
                  </a:cubicBezTo>
                  <a:cubicBezTo>
                    <a:pt x="40" y="33"/>
                    <a:pt x="44" y="26"/>
                    <a:pt x="46" y="4"/>
                  </a:cubicBezTo>
                  <a:cubicBezTo>
                    <a:pt x="58" y="14"/>
                    <a:pt x="54" y="0"/>
                    <a:pt x="80" y="9"/>
                  </a:cubicBezTo>
                  <a:cubicBezTo>
                    <a:pt x="76" y="11"/>
                    <a:pt x="65" y="24"/>
                    <a:pt x="73" y="23"/>
                  </a:cubicBezTo>
                  <a:cubicBezTo>
                    <a:pt x="66" y="43"/>
                    <a:pt x="81" y="44"/>
                    <a:pt x="89" y="41"/>
                  </a:cubicBezTo>
                  <a:cubicBezTo>
                    <a:pt x="84" y="49"/>
                    <a:pt x="95" y="52"/>
                    <a:pt x="85" y="60"/>
                  </a:cubicBezTo>
                  <a:cubicBezTo>
                    <a:pt x="78" y="64"/>
                    <a:pt x="78" y="62"/>
                    <a:pt x="77" y="70"/>
                  </a:cubicBezTo>
                  <a:cubicBezTo>
                    <a:pt x="76" y="72"/>
                    <a:pt x="68" y="71"/>
                    <a:pt x="67" y="74"/>
                  </a:cubicBezTo>
                  <a:cubicBezTo>
                    <a:pt x="66" y="77"/>
                    <a:pt x="72" y="84"/>
                    <a:pt x="71" y="86"/>
                  </a:cubicBezTo>
                  <a:cubicBezTo>
                    <a:pt x="71" y="87"/>
                    <a:pt x="67" y="94"/>
                    <a:pt x="62" y="98"/>
                  </a:cubicBezTo>
                  <a:cubicBezTo>
                    <a:pt x="53" y="104"/>
                    <a:pt x="52" y="112"/>
                    <a:pt x="42" y="118"/>
                  </a:cubicBezTo>
                  <a:cubicBezTo>
                    <a:pt x="38" y="121"/>
                    <a:pt x="33" y="122"/>
                    <a:pt x="29" y="122"/>
                  </a:cubicBezTo>
                  <a:cubicBezTo>
                    <a:pt x="27" y="116"/>
                    <a:pt x="17" y="95"/>
                    <a:pt x="16" y="88"/>
                  </a:cubicBezTo>
                  <a:cubicBezTo>
                    <a:pt x="13" y="78"/>
                    <a:pt x="17" y="68"/>
                    <a:pt x="10" y="60"/>
                  </a:cubicBezTo>
                  <a:cubicBezTo>
                    <a:pt x="11" y="55"/>
                    <a:pt x="13" y="49"/>
                    <a:pt x="9" y="43"/>
                  </a:cubicBezTo>
                  <a:cubicBezTo>
                    <a:pt x="6" y="39"/>
                    <a:pt x="2" y="34"/>
                    <a:pt x="0" y="28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47" name="Freeform 87"/>
            <p:cNvSpPr>
              <a:spLocks/>
            </p:cNvSpPr>
            <p:nvPr/>
          </p:nvSpPr>
          <p:spPr bwMode="gray">
            <a:xfrm>
              <a:off x="5590811" y="2262900"/>
              <a:ext cx="72651" cy="83370"/>
            </a:xfrm>
            <a:custGeom>
              <a:avLst/>
              <a:gdLst>
                <a:gd name="T0" fmla="*/ 1 w 89"/>
                <a:gd name="T1" fmla="*/ 10 h 103"/>
                <a:gd name="T2" fmla="*/ 1 w 89"/>
                <a:gd name="T3" fmla="*/ 5 h 103"/>
                <a:gd name="T4" fmla="*/ 3 w 89"/>
                <a:gd name="T5" fmla="*/ 2 h 103"/>
                <a:gd name="T6" fmla="*/ 5 w 89"/>
                <a:gd name="T7" fmla="*/ 1 h 103"/>
                <a:gd name="T8" fmla="*/ 5 w 89"/>
                <a:gd name="T9" fmla="*/ 1 h 103"/>
                <a:gd name="T10" fmla="*/ 7 w 89"/>
                <a:gd name="T11" fmla="*/ 0 h 103"/>
                <a:gd name="T12" fmla="*/ 8 w 89"/>
                <a:gd name="T13" fmla="*/ 3 h 103"/>
                <a:gd name="T14" fmla="*/ 5 w 89"/>
                <a:gd name="T15" fmla="*/ 5 h 103"/>
                <a:gd name="T16" fmla="*/ 4 w 89"/>
                <a:gd name="T17" fmla="*/ 7 h 103"/>
                <a:gd name="T18" fmla="*/ 7 w 89"/>
                <a:gd name="T19" fmla="*/ 7 h 103"/>
                <a:gd name="T20" fmla="*/ 7 w 89"/>
                <a:gd name="T21" fmla="*/ 9 h 103"/>
                <a:gd name="T22" fmla="*/ 5 w 89"/>
                <a:gd name="T23" fmla="*/ 9 h 103"/>
                <a:gd name="T24" fmla="*/ 1 w 89"/>
                <a:gd name="T25" fmla="*/ 1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03"/>
                <a:gd name="T41" fmla="*/ 89 w 89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03">
                  <a:moveTo>
                    <a:pt x="5" y="92"/>
                  </a:moveTo>
                  <a:cubicBezTo>
                    <a:pt x="5" y="77"/>
                    <a:pt x="0" y="63"/>
                    <a:pt x="8" y="49"/>
                  </a:cubicBezTo>
                  <a:cubicBezTo>
                    <a:pt x="15" y="39"/>
                    <a:pt x="21" y="30"/>
                    <a:pt x="27" y="20"/>
                  </a:cubicBezTo>
                  <a:cubicBezTo>
                    <a:pt x="34" y="7"/>
                    <a:pt x="38" y="14"/>
                    <a:pt x="47" y="17"/>
                  </a:cubicBezTo>
                  <a:cubicBezTo>
                    <a:pt x="52" y="18"/>
                    <a:pt x="52" y="10"/>
                    <a:pt x="54" y="8"/>
                  </a:cubicBezTo>
                  <a:cubicBezTo>
                    <a:pt x="57" y="4"/>
                    <a:pt x="62" y="2"/>
                    <a:pt x="66" y="0"/>
                  </a:cubicBezTo>
                  <a:cubicBezTo>
                    <a:pt x="71" y="9"/>
                    <a:pt x="89" y="26"/>
                    <a:pt x="80" y="37"/>
                  </a:cubicBezTo>
                  <a:cubicBezTo>
                    <a:pt x="75" y="43"/>
                    <a:pt x="62" y="49"/>
                    <a:pt x="55" y="52"/>
                  </a:cubicBezTo>
                  <a:cubicBezTo>
                    <a:pt x="48" y="55"/>
                    <a:pt x="47" y="63"/>
                    <a:pt x="40" y="64"/>
                  </a:cubicBezTo>
                  <a:cubicBezTo>
                    <a:pt x="45" y="70"/>
                    <a:pt x="60" y="60"/>
                    <a:pt x="67" y="62"/>
                  </a:cubicBezTo>
                  <a:cubicBezTo>
                    <a:pt x="81" y="68"/>
                    <a:pt x="67" y="81"/>
                    <a:pt x="64" y="88"/>
                  </a:cubicBezTo>
                  <a:cubicBezTo>
                    <a:pt x="58" y="99"/>
                    <a:pt x="50" y="87"/>
                    <a:pt x="42" y="90"/>
                  </a:cubicBezTo>
                  <a:cubicBezTo>
                    <a:pt x="33" y="92"/>
                    <a:pt x="11" y="103"/>
                    <a:pt x="5" y="92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48" name="Freeform 88"/>
            <p:cNvSpPr>
              <a:spLocks/>
            </p:cNvSpPr>
            <p:nvPr/>
          </p:nvSpPr>
          <p:spPr bwMode="gray">
            <a:xfrm>
              <a:off x="4399811" y="2661885"/>
              <a:ext cx="295368" cy="394221"/>
            </a:xfrm>
            <a:custGeom>
              <a:avLst/>
              <a:gdLst>
                <a:gd name="T0" fmla="*/ 1 w 367"/>
                <a:gd name="T1" fmla="*/ 39 h 490"/>
                <a:gd name="T2" fmla="*/ 3 w 367"/>
                <a:gd name="T3" fmla="*/ 37 h 490"/>
                <a:gd name="T4" fmla="*/ 2 w 367"/>
                <a:gd name="T5" fmla="*/ 34 h 490"/>
                <a:gd name="T6" fmla="*/ 3 w 367"/>
                <a:gd name="T7" fmla="*/ 32 h 490"/>
                <a:gd name="T8" fmla="*/ 6 w 367"/>
                <a:gd name="T9" fmla="*/ 31 h 490"/>
                <a:gd name="T10" fmla="*/ 9 w 367"/>
                <a:gd name="T11" fmla="*/ 32 h 490"/>
                <a:gd name="T12" fmla="*/ 12 w 367"/>
                <a:gd name="T13" fmla="*/ 30 h 490"/>
                <a:gd name="T14" fmla="*/ 14 w 367"/>
                <a:gd name="T15" fmla="*/ 32 h 490"/>
                <a:gd name="T16" fmla="*/ 15 w 367"/>
                <a:gd name="T17" fmla="*/ 28 h 490"/>
                <a:gd name="T18" fmla="*/ 16 w 367"/>
                <a:gd name="T19" fmla="*/ 22 h 490"/>
                <a:gd name="T20" fmla="*/ 14 w 367"/>
                <a:gd name="T21" fmla="*/ 21 h 490"/>
                <a:gd name="T22" fmla="*/ 14 w 367"/>
                <a:gd name="T23" fmla="*/ 16 h 490"/>
                <a:gd name="T24" fmla="*/ 15 w 367"/>
                <a:gd name="T25" fmla="*/ 14 h 490"/>
                <a:gd name="T26" fmla="*/ 9 w 367"/>
                <a:gd name="T27" fmla="*/ 14 h 490"/>
                <a:gd name="T28" fmla="*/ 10 w 367"/>
                <a:gd name="T29" fmla="*/ 8 h 490"/>
                <a:gd name="T30" fmla="*/ 17 w 367"/>
                <a:gd name="T31" fmla="*/ 9 h 490"/>
                <a:gd name="T32" fmla="*/ 23 w 367"/>
                <a:gd name="T33" fmla="*/ 11 h 490"/>
                <a:gd name="T34" fmla="*/ 24 w 367"/>
                <a:gd name="T35" fmla="*/ 7 h 490"/>
                <a:gd name="T36" fmla="*/ 24 w 367"/>
                <a:gd name="T37" fmla="*/ 3 h 490"/>
                <a:gd name="T38" fmla="*/ 28 w 367"/>
                <a:gd name="T39" fmla="*/ 1 h 490"/>
                <a:gd name="T40" fmla="*/ 32 w 367"/>
                <a:gd name="T41" fmla="*/ 1 h 490"/>
                <a:gd name="T42" fmla="*/ 33 w 367"/>
                <a:gd name="T43" fmla="*/ 6 h 490"/>
                <a:gd name="T44" fmla="*/ 32 w 367"/>
                <a:gd name="T45" fmla="*/ 13 h 490"/>
                <a:gd name="T46" fmla="*/ 31 w 367"/>
                <a:gd name="T47" fmla="*/ 18 h 490"/>
                <a:gd name="T48" fmla="*/ 30 w 367"/>
                <a:gd name="T49" fmla="*/ 23 h 490"/>
                <a:gd name="T50" fmla="*/ 25 w 367"/>
                <a:gd name="T51" fmla="*/ 29 h 490"/>
                <a:gd name="T52" fmla="*/ 23 w 367"/>
                <a:gd name="T53" fmla="*/ 36 h 490"/>
                <a:gd name="T54" fmla="*/ 20 w 367"/>
                <a:gd name="T55" fmla="*/ 42 h 490"/>
                <a:gd name="T56" fmla="*/ 17 w 367"/>
                <a:gd name="T57" fmla="*/ 45 h 490"/>
                <a:gd name="T58" fmla="*/ 15 w 367"/>
                <a:gd name="T59" fmla="*/ 43 h 490"/>
                <a:gd name="T60" fmla="*/ 12 w 367"/>
                <a:gd name="T61" fmla="*/ 43 h 490"/>
                <a:gd name="T62" fmla="*/ 11 w 367"/>
                <a:gd name="T63" fmla="*/ 45 h 490"/>
                <a:gd name="T64" fmla="*/ 7 w 367"/>
                <a:gd name="T65" fmla="*/ 43 h 490"/>
                <a:gd name="T66" fmla="*/ 5 w 367"/>
                <a:gd name="T67" fmla="*/ 46 h 490"/>
                <a:gd name="T68" fmla="*/ 0 w 367"/>
                <a:gd name="T69" fmla="*/ 40 h 4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7"/>
                <a:gd name="T106" fmla="*/ 0 h 490"/>
                <a:gd name="T107" fmla="*/ 367 w 367"/>
                <a:gd name="T108" fmla="*/ 490 h 4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7" h="490">
                  <a:moveTo>
                    <a:pt x="0" y="423"/>
                  </a:moveTo>
                  <a:cubicBezTo>
                    <a:pt x="4" y="412"/>
                    <a:pt x="6" y="408"/>
                    <a:pt x="15" y="401"/>
                  </a:cubicBezTo>
                  <a:cubicBezTo>
                    <a:pt x="23" y="395"/>
                    <a:pt x="26" y="416"/>
                    <a:pt x="37" y="409"/>
                  </a:cubicBezTo>
                  <a:cubicBezTo>
                    <a:pt x="39" y="408"/>
                    <a:pt x="37" y="399"/>
                    <a:pt x="38" y="395"/>
                  </a:cubicBezTo>
                  <a:cubicBezTo>
                    <a:pt x="42" y="388"/>
                    <a:pt x="34" y="386"/>
                    <a:pt x="30" y="384"/>
                  </a:cubicBezTo>
                  <a:cubicBezTo>
                    <a:pt x="26" y="381"/>
                    <a:pt x="37" y="357"/>
                    <a:pt x="20" y="361"/>
                  </a:cubicBezTo>
                  <a:cubicBezTo>
                    <a:pt x="26" y="353"/>
                    <a:pt x="24" y="343"/>
                    <a:pt x="22" y="334"/>
                  </a:cubicBezTo>
                  <a:cubicBezTo>
                    <a:pt x="28" y="336"/>
                    <a:pt x="31" y="335"/>
                    <a:pt x="38" y="335"/>
                  </a:cubicBezTo>
                  <a:cubicBezTo>
                    <a:pt x="41" y="335"/>
                    <a:pt x="42" y="340"/>
                    <a:pt x="45" y="339"/>
                  </a:cubicBezTo>
                  <a:cubicBezTo>
                    <a:pt x="53" y="337"/>
                    <a:pt x="68" y="339"/>
                    <a:pt x="66" y="327"/>
                  </a:cubicBezTo>
                  <a:cubicBezTo>
                    <a:pt x="65" y="318"/>
                    <a:pt x="62" y="300"/>
                    <a:pt x="78" y="309"/>
                  </a:cubicBezTo>
                  <a:cubicBezTo>
                    <a:pt x="84" y="312"/>
                    <a:pt x="95" y="330"/>
                    <a:pt x="91" y="337"/>
                  </a:cubicBezTo>
                  <a:cubicBezTo>
                    <a:pt x="98" y="332"/>
                    <a:pt x="106" y="342"/>
                    <a:pt x="113" y="340"/>
                  </a:cubicBezTo>
                  <a:cubicBezTo>
                    <a:pt x="120" y="338"/>
                    <a:pt x="126" y="327"/>
                    <a:pt x="128" y="321"/>
                  </a:cubicBezTo>
                  <a:cubicBezTo>
                    <a:pt x="130" y="325"/>
                    <a:pt x="134" y="346"/>
                    <a:pt x="138" y="346"/>
                  </a:cubicBezTo>
                  <a:cubicBezTo>
                    <a:pt x="142" y="345"/>
                    <a:pt x="151" y="336"/>
                    <a:pt x="150" y="332"/>
                  </a:cubicBezTo>
                  <a:cubicBezTo>
                    <a:pt x="150" y="328"/>
                    <a:pt x="151" y="315"/>
                    <a:pt x="155" y="312"/>
                  </a:cubicBezTo>
                  <a:cubicBezTo>
                    <a:pt x="160" y="309"/>
                    <a:pt x="165" y="299"/>
                    <a:pt x="158" y="294"/>
                  </a:cubicBezTo>
                  <a:cubicBezTo>
                    <a:pt x="168" y="291"/>
                    <a:pt x="163" y="273"/>
                    <a:pt x="161" y="267"/>
                  </a:cubicBezTo>
                  <a:cubicBezTo>
                    <a:pt x="158" y="257"/>
                    <a:pt x="168" y="246"/>
                    <a:pt x="164" y="237"/>
                  </a:cubicBezTo>
                  <a:cubicBezTo>
                    <a:pt x="161" y="232"/>
                    <a:pt x="154" y="231"/>
                    <a:pt x="148" y="231"/>
                  </a:cubicBezTo>
                  <a:cubicBezTo>
                    <a:pt x="145" y="228"/>
                    <a:pt x="148" y="221"/>
                    <a:pt x="142" y="221"/>
                  </a:cubicBezTo>
                  <a:cubicBezTo>
                    <a:pt x="126" y="219"/>
                    <a:pt x="138" y="211"/>
                    <a:pt x="136" y="201"/>
                  </a:cubicBezTo>
                  <a:cubicBezTo>
                    <a:pt x="135" y="194"/>
                    <a:pt x="137" y="181"/>
                    <a:pt x="144" y="176"/>
                  </a:cubicBezTo>
                  <a:cubicBezTo>
                    <a:pt x="150" y="172"/>
                    <a:pt x="156" y="174"/>
                    <a:pt x="160" y="165"/>
                  </a:cubicBezTo>
                  <a:cubicBezTo>
                    <a:pt x="163" y="158"/>
                    <a:pt x="158" y="153"/>
                    <a:pt x="156" y="147"/>
                  </a:cubicBezTo>
                  <a:cubicBezTo>
                    <a:pt x="151" y="136"/>
                    <a:pt x="149" y="126"/>
                    <a:pt x="135" y="128"/>
                  </a:cubicBezTo>
                  <a:cubicBezTo>
                    <a:pt x="123" y="130"/>
                    <a:pt x="112" y="137"/>
                    <a:pt x="100" y="139"/>
                  </a:cubicBezTo>
                  <a:cubicBezTo>
                    <a:pt x="103" y="130"/>
                    <a:pt x="100" y="120"/>
                    <a:pt x="99" y="111"/>
                  </a:cubicBezTo>
                  <a:cubicBezTo>
                    <a:pt x="98" y="101"/>
                    <a:pt x="104" y="91"/>
                    <a:pt x="105" y="86"/>
                  </a:cubicBezTo>
                  <a:cubicBezTo>
                    <a:pt x="105" y="82"/>
                    <a:pt x="154" y="87"/>
                    <a:pt x="158" y="87"/>
                  </a:cubicBezTo>
                  <a:cubicBezTo>
                    <a:pt x="166" y="86"/>
                    <a:pt x="169" y="88"/>
                    <a:pt x="177" y="89"/>
                  </a:cubicBezTo>
                  <a:cubicBezTo>
                    <a:pt x="183" y="89"/>
                    <a:pt x="184" y="98"/>
                    <a:pt x="193" y="96"/>
                  </a:cubicBezTo>
                  <a:cubicBezTo>
                    <a:pt x="211" y="91"/>
                    <a:pt x="229" y="103"/>
                    <a:pt x="241" y="115"/>
                  </a:cubicBezTo>
                  <a:cubicBezTo>
                    <a:pt x="246" y="107"/>
                    <a:pt x="241" y="101"/>
                    <a:pt x="241" y="92"/>
                  </a:cubicBezTo>
                  <a:cubicBezTo>
                    <a:pt x="241" y="86"/>
                    <a:pt x="248" y="81"/>
                    <a:pt x="251" y="75"/>
                  </a:cubicBezTo>
                  <a:cubicBezTo>
                    <a:pt x="254" y="67"/>
                    <a:pt x="259" y="58"/>
                    <a:pt x="261" y="49"/>
                  </a:cubicBezTo>
                  <a:cubicBezTo>
                    <a:pt x="262" y="42"/>
                    <a:pt x="260" y="35"/>
                    <a:pt x="261" y="28"/>
                  </a:cubicBezTo>
                  <a:cubicBezTo>
                    <a:pt x="262" y="23"/>
                    <a:pt x="264" y="15"/>
                    <a:pt x="269" y="12"/>
                  </a:cubicBezTo>
                  <a:cubicBezTo>
                    <a:pt x="276" y="8"/>
                    <a:pt x="285" y="12"/>
                    <a:pt x="292" y="9"/>
                  </a:cubicBezTo>
                  <a:cubicBezTo>
                    <a:pt x="300" y="6"/>
                    <a:pt x="306" y="0"/>
                    <a:pt x="315" y="4"/>
                  </a:cubicBezTo>
                  <a:cubicBezTo>
                    <a:pt x="323" y="8"/>
                    <a:pt x="329" y="12"/>
                    <a:pt x="339" y="10"/>
                  </a:cubicBezTo>
                  <a:cubicBezTo>
                    <a:pt x="351" y="8"/>
                    <a:pt x="367" y="4"/>
                    <a:pt x="365" y="21"/>
                  </a:cubicBezTo>
                  <a:cubicBezTo>
                    <a:pt x="364" y="35"/>
                    <a:pt x="354" y="55"/>
                    <a:pt x="347" y="68"/>
                  </a:cubicBezTo>
                  <a:cubicBezTo>
                    <a:pt x="339" y="82"/>
                    <a:pt x="339" y="92"/>
                    <a:pt x="339" y="108"/>
                  </a:cubicBezTo>
                  <a:cubicBezTo>
                    <a:pt x="339" y="118"/>
                    <a:pt x="337" y="127"/>
                    <a:pt x="334" y="136"/>
                  </a:cubicBezTo>
                  <a:cubicBezTo>
                    <a:pt x="331" y="146"/>
                    <a:pt x="329" y="151"/>
                    <a:pt x="328" y="162"/>
                  </a:cubicBezTo>
                  <a:cubicBezTo>
                    <a:pt x="328" y="169"/>
                    <a:pt x="328" y="176"/>
                    <a:pt x="328" y="183"/>
                  </a:cubicBezTo>
                  <a:cubicBezTo>
                    <a:pt x="327" y="190"/>
                    <a:pt x="325" y="198"/>
                    <a:pt x="323" y="205"/>
                  </a:cubicBezTo>
                  <a:cubicBezTo>
                    <a:pt x="319" y="222"/>
                    <a:pt x="327" y="234"/>
                    <a:pt x="313" y="249"/>
                  </a:cubicBezTo>
                  <a:cubicBezTo>
                    <a:pt x="300" y="263"/>
                    <a:pt x="287" y="267"/>
                    <a:pt x="278" y="283"/>
                  </a:cubicBezTo>
                  <a:cubicBezTo>
                    <a:pt x="274" y="291"/>
                    <a:pt x="270" y="299"/>
                    <a:pt x="267" y="307"/>
                  </a:cubicBezTo>
                  <a:cubicBezTo>
                    <a:pt x="261" y="322"/>
                    <a:pt x="246" y="325"/>
                    <a:pt x="247" y="334"/>
                  </a:cubicBezTo>
                  <a:cubicBezTo>
                    <a:pt x="249" y="349"/>
                    <a:pt x="247" y="364"/>
                    <a:pt x="247" y="381"/>
                  </a:cubicBezTo>
                  <a:cubicBezTo>
                    <a:pt x="247" y="398"/>
                    <a:pt x="240" y="423"/>
                    <a:pt x="224" y="426"/>
                  </a:cubicBezTo>
                  <a:cubicBezTo>
                    <a:pt x="219" y="427"/>
                    <a:pt x="213" y="433"/>
                    <a:pt x="211" y="439"/>
                  </a:cubicBezTo>
                  <a:cubicBezTo>
                    <a:pt x="210" y="442"/>
                    <a:pt x="199" y="447"/>
                    <a:pt x="196" y="450"/>
                  </a:cubicBezTo>
                  <a:cubicBezTo>
                    <a:pt x="191" y="457"/>
                    <a:pt x="187" y="465"/>
                    <a:pt x="181" y="471"/>
                  </a:cubicBezTo>
                  <a:cubicBezTo>
                    <a:pt x="173" y="479"/>
                    <a:pt x="165" y="470"/>
                    <a:pt x="160" y="476"/>
                  </a:cubicBezTo>
                  <a:cubicBezTo>
                    <a:pt x="160" y="470"/>
                    <a:pt x="154" y="459"/>
                    <a:pt x="159" y="454"/>
                  </a:cubicBezTo>
                  <a:cubicBezTo>
                    <a:pt x="162" y="450"/>
                    <a:pt x="163" y="447"/>
                    <a:pt x="157" y="445"/>
                  </a:cubicBezTo>
                  <a:cubicBezTo>
                    <a:pt x="148" y="442"/>
                    <a:pt x="137" y="459"/>
                    <a:pt x="130" y="450"/>
                  </a:cubicBezTo>
                  <a:cubicBezTo>
                    <a:pt x="126" y="454"/>
                    <a:pt x="127" y="458"/>
                    <a:pt x="125" y="463"/>
                  </a:cubicBezTo>
                  <a:cubicBezTo>
                    <a:pt x="123" y="469"/>
                    <a:pt x="115" y="471"/>
                    <a:pt x="111" y="475"/>
                  </a:cubicBezTo>
                  <a:cubicBezTo>
                    <a:pt x="110" y="468"/>
                    <a:pt x="99" y="466"/>
                    <a:pt x="98" y="459"/>
                  </a:cubicBezTo>
                  <a:cubicBezTo>
                    <a:pt x="92" y="470"/>
                    <a:pt x="86" y="438"/>
                    <a:pt x="76" y="454"/>
                  </a:cubicBezTo>
                  <a:cubicBezTo>
                    <a:pt x="73" y="459"/>
                    <a:pt x="67" y="459"/>
                    <a:pt x="63" y="462"/>
                  </a:cubicBezTo>
                  <a:cubicBezTo>
                    <a:pt x="59" y="466"/>
                    <a:pt x="52" y="474"/>
                    <a:pt x="48" y="479"/>
                  </a:cubicBezTo>
                  <a:cubicBezTo>
                    <a:pt x="37" y="490"/>
                    <a:pt x="34" y="469"/>
                    <a:pt x="33" y="463"/>
                  </a:cubicBezTo>
                  <a:cubicBezTo>
                    <a:pt x="29" y="447"/>
                    <a:pt x="12" y="434"/>
                    <a:pt x="0" y="423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49" name="Freeform 89"/>
            <p:cNvSpPr>
              <a:spLocks/>
            </p:cNvSpPr>
            <p:nvPr/>
          </p:nvSpPr>
          <p:spPr bwMode="gray">
            <a:xfrm>
              <a:off x="5092973" y="2872692"/>
              <a:ext cx="82179" cy="80988"/>
            </a:xfrm>
            <a:custGeom>
              <a:avLst/>
              <a:gdLst>
                <a:gd name="T0" fmla="*/ 1 w 102"/>
                <a:gd name="T1" fmla="*/ 8 h 100"/>
                <a:gd name="T2" fmla="*/ 1 w 102"/>
                <a:gd name="T3" fmla="*/ 5 h 100"/>
                <a:gd name="T4" fmla="*/ 3 w 102"/>
                <a:gd name="T5" fmla="*/ 2 h 100"/>
                <a:gd name="T6" fmla="*/ 5 w 102"/>
                <a:gd name="T7" fmla="*/ 1 h 100"/>
                <a:gd name="T8" fmla="*/ 5 w 102"/>
                <a:gd name="T9" fmla="*/ 2 h 100"/>
                <a:gd name="T10" fmla="*/ 8 w 102"/>
                <a:gd name="T11" fmla="*/ 1 h 100"/>
                <a:gd name="T12" fmla="*/ 9 w 102"/>
                <a:gd name="T13" fmla="*/ 3 h 100"/>
                <a:gd name="T14" fmla="*/ 9 w 102"/>
                <a:gd name="T15" fmla="*/ 7 h 100"/>
                <a:gd name="T16" fmla="*/ 8 w 102"/>
                <a:gd name="T17" fmla="*/ 7 h 100"/>
                <a:gd name="T18" fmla="*/ 5 w 102"/>
                <a:gd name="T19" fmla="*/ 7 h 100"/>
                <a:gd name="T20" fmla="*/ 4 w 102"/>
                <a:gd name="T21" fmla="*/ 10 h 100"/>
                <a:gd name="T22" fmla="*/ 2 w 102"/>
                <a:gd name="T23" fmla="*/ 10 h 100"/>
                <a:gd name="T24" fmla="*/ 1 w 102"/>
                <a:gd name="T25" fmla="*/ 10 h 100"/>
                <a:gd name="T26" fmla="*/ 1 w 102"/>
                <a:gd name="T27" fmla="*/ 8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2"/>
                <a:gd name="T43" fmla="*/ 0 h 100"/>
                <a:gd name="T44" fmla="*/ 102 w 102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2" h="100">
                  <a:moveTo>
                    <a:pt x="4" y="81"/>
                  </a:moveTo>
                  <a:cubicBezTo>
                    <a:pt x="0" y="74"/>
                    <a:pt x="18" y="63"/>
                    <a:pt x="18" y="53"/>
                  </a:cubicBezTo>
                  <a:cubicBezTo>
                    <a:pt x="17" y="37"/>
                    <a:pt x="25" y="30"/>
                    <a:pt x="38" y="22"/>
                  </a:cubicBezTo>
                  <a:cubicBezTo>
                    <a:pt x="40" y="21"/>
                    <a:pt x="49" y="16"/>
                    <a:pt x="51" y="17"/>
                  </a:cubicBezTo>
                  <a:cubicBezTo>
                    <a:pt x="54" y="20"/>
                    <a:pt x="55" y="27"/>
                    <a:pt x="59" y="22"/>
                  </a:cubicBezTo>
                  <a:cubicBezTo>
                    <a:pt x="63" y="18"/>
                    <a:pt x="75" y="0"/>
                    <a:pt x="82" y="2"/>
                  </a:cubicBezTo>
                  <a:cubicBezTo>
                    <a:pt x="79" y="12"/>
                    <a:pt x="87" y="24"/>
                    <a:pt x="91" y="31"/>
                  </a:cubicBezTo>
                  <a:cubicBezTo>
                    <a:pt x="97" y="39"/>
                    <a:pt x="102" y="54"/>
                    <a:pt x="101" y="64"/>
                  </a:cubicBezTo>
                  <a:cubicBezTo>
                    <a:pt x="99" y="76"/>
                    <a:pt x="92" y="78"/>
                    <a:pt x="81" y="74"/>
                  </a:cubicBezTo>
                  <a:cubicBezTo>
                    <a:pt x="69" y="70"/>
                    <a:pt x="66" y="80"/>
                    <a:pt x="56" y="71"/>
                  </a:cubicBezTo>
                  <a:cubicBezTo>
                    <a:pt x="54" y="83"/>
                    <a:pt x="55" y="95"/>
                    <a:pt x="42" y="98"/>
                  </a:cubicBezTo>
                  <a:cubicBezTo>
                    <a:pt x="35" y="99"/>
                    <a:pt x="28" y="100"/>
                    <a:pt x="25" y="93"/>
                  </a:cubicBezTo>
                  <a:cubicBezTo>
                    <a:pt x="21" y="85"/>
                    <a:pt x="11" y="86"/>
                    <a:pt x="10" y="95"/>
                  </a:cubicBezTo>
                  <a:cubicBezTo>
                    <a:pt x="6" y="91"/>
                    <a:pt x="4" y="87"/>
                    <a:pt x="4" y="81"/>
                  </a:cubicBezTo>
                </a:path>
              </a:pathLst>
            </a:custGeom>
            <a:solidFill>
              <a:schemeClr val="bg2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50" name="Freeform 90"/>
            <p:cNvSpPr>
              <a:spLocks/>
            </p:cNvSpPr>
            <p:nvPr/>
          </p:nvSpPr>
          <p:spPr bwMode="gray">
            <a:xfrm>
              <a:off x="3287417" y="2081868"/>
              <a:ext cx="237009" cy="198897"/>
            </a:xfrm>
            <a:custGeom>
              <a:avLst/>
              <a:gdLst>
                <a:gd name="T0" fmla="*/ 1 w 295"/>
                <a:gd name="T1" fmla="*/ 11 h 248"/>
                <a:gd name="T2" fmla="*/ 4 w 295"/>
                <a:gd name="T3" fmla="*/ 6 h 248"/>
                <a:gd name="T4" fmla="*/ 11 w 295"/>
                <a:gd name="T5" fmla="*/ 1 h 248"/>
                <a:gd name="T6" fmla="*/ 18 w 295"/>
                <a:gd name="T7" fmla="*/ 3 h 248"/>
                <a:gd name="T8" fmla="*/ 21 w 295"/>
                <a:gd name="T9" fmla="*/ 7 h 248"/>
                <a:gd name="T10" fmla="*/ 23 w 295"/>
                <a:gd name="T11" fmla="*/ 9 h 248"/>
                <a:gd name="T12" fmla="*/ 24 w 295"/>
                <a:gd name="T13" fmla="*/ 12 h 248"/>
                <a:gd name="T14" fmla="*/ 25 w 295"/>
                <a:gd name="T15" fmla="*/ 15 h 248"/>
                <a:gd name="T16" fmla="*/ 25 w 295"/>
                <a:gd name="T17" fmla="*/ 18 h 248"/>
                <a:gd name="T18" fmla="*/ 27 w 295"/>
                <a:gd name="T19" fmla="*/ 19 h 248"/>
                <a:gd name="T20" fmla="*/ 28 w 295"/>
                <a:gd name="T21" fmla="*/ 23 h 248"/>
                <a:gd name="T22" fmla="*/ 23 w 295"/>
                <a:gd name="T23" fmla="*/ 23 h 248"/>
                <a:gd name="T24" fmla="*/ 20 w 295"/>
                <a:gd name="T25" fmla="*/ 22 h 248"/>
                <a:gd name="T26" fmla="*/ 11 w 295"/>
                <a:gd name="T27" fmla="*/ 21 h 248"/>
                <a:gd name="T28" fmla="*/ 7 w 295"/>
                <a:gd name="T29" fmla="*/ 22 h 248"/>
                <a:gd name="T30" fmla="*/ 3 w 295"/>
                <a:gd name="T31" fmla="*/ 23 h 248"/>
                <a:gd name="T32" fmla="*/ 5 w 295"/>
                <a:gd name="T33" fmla="*/ 22 h 248"/>
                <a:gd name="T34" fmla="*/ 7 w 295"/>
                <a:gd name="T35" fmla="*/ 22 h 248"/>
                <a:gd name="T36" fmla="*/ 9 w 295"/>
                <a:gd name="T37" fmla="*/ 20 h 248"/>
                <a:gd name="T38" fmla="*/ 6 w 295"/>
                <a:gd name="T39" fmla="*/ 21 h 248"/>
                <a:gd name="T40" fmla="*/ 3 w 295"/>
                <a:gd name="T41" fmla="*/ 22 h 248"/>
                <a:gd name="T42" fmla="*/ 3 w 295"/>
                <a:gd name="T43" fmla="*/ 19 h 248"/>
                <a:gd name="T44" fmla="*/ 7 w 295"/>
                <a:gd name="T45" fmla="*/ 19 h 248"/>
                <a:gd name="T46" fmla="*/ 10 w 295"/>
                <a:gd name="T47" fmla="*/ 18 h 248"/>
                <a:gd name="T48" fmla="*/ 16 w 295"/>
                <a:gd name="T49" fmla="*/ 18 h 248"/>
                <a:gd name="T50" fmla="*/ 15 w 295"/>
                <a:gd name="T51" fmla="*/ 18 h 248"/>
                <a:gd name="T52" fmla="*/ 12 w 295"/>
                <a:gd name="T53" fmla="*/ 15 h 248"/>
                <a:gd name="T54" fmla="*/ 9 w 295"/>
                <a:gd name="T55" fmla="*/ 16 h 248"/>
                <a:gd name="T56" fmla="*/ 5 w 295"/>
                <a:gd name="T57" fmla="*/ 16 h 248"/>
                <a:gd name="T58" fmla="*/ 5 w 295"/>
                <a:gd name="T59" fmla="*/ 15 h 248"/>
                <a:gd name="T60" fmla="*/ 3 w 295"/>
                <a:gd name="T61" fmla="*/ 15 h 248"/>
                <a:gd name="T62" fmla="*/ 3 w 295"/>
                <a:gd name="T63" fmla="*/ 15 h 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5"/>
                <a:gd name="T97" fmla="*/ 0 h 248"/>
                <a:gd name="T98" fmla="*/ 295 w 295"/>
                <a:gd name="T99" fmla="*/ 248 h 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5" h="248">
                  <a:moveTo>
                    <a:pt x="8" y="114"/>
                  </a:moveTo>
                  <a:cubicBezTo>
                    <a:pt x="5" y="114"/>
                    <a:pt x="3" y="115"/>
                    <a:pt x="1" y="117"/>
                  </a:cubicBezTo>
                  <a:cubicBezTo>
                    <a:pt x="0" y="109"/>
                    <a:pt x="15" y="106"/>
                    <a:pt x="19" y="102"/>
                  </a:cubicBezTo>
                  <a:cubicBezTo>
                    <a:pt x="29" y="92"/>
                    <a:pt x="37" y="79"/>
                    <a:pt x="43" y="66"/>
                  </a:cubicBezTo>
                  <a:cubicBezTo>
                    <a:pt x="46" y="60"/>
                    <a:pt x="59" y="3"/>
                    <a:pt x="73" y="16"/>
                  </a:cubicBezTo>
                  <a:cubicBezTo>
                    <a:pt x="79" y="22"/>
                    <a:pt x="113" y="16"/>
                    <a:pt x="118" y="10"/>
                  </a:cubicBezTo>
                  <a:cubicBezTo>
                    <a:pt x="126" y="0"/>
                    <a:pt x="159" y="11"/>
                    <a:pt x="166" y="19"/>
                  </a:cubicBezTo>
                  <a:cubicBezTo>
                    <a:pt x="175" y="30"/>
                    <a:pt x="176" y="35"/>
                    <a:pt x="191" y="36"/>
                  </a:cubicBezTo>
                  <a:cubicBezTo>
                    <a:pt x="200" y="37"/>
                    <a:pt x="209" y="53"/>
                    <a:pt x="207" y="61"/>
                  </a:cubicBezTo>
                  <a:cubicBezTo>
                    <a:pt x="206" y="65"/>
                    <a:pt x="218" y="72"/>
                    <a:pt x="221" y="75"/>
                  </a:cubicBezTo>
                  <a:cubicBezTo>
                    <a:pt x="223" y="80"/>
                    <a:pt x="225" y="86"/>
                    <a:pt x="228" y="90"/>
                  </a:cubicBezTo>
                  <a:cubicBezTo>
                    <a:pt x="232" y="94"/>
                    <a:pt x="240" y="95"/>
                    <a:pt x="242" y="100"/>
                  </a:cubicBezTo>
                  <a:cubicBezTo>
                    <a:pt x="246" y="107"/>
                    <a:pt x="257" y="111"/>
                    <a:pt x="258" y="120"/>
                  </a:cubicBezTo>
                  <a:cubicBezTo>
                    <a:pt x="258" y="124"/>
                    <a:pt x="252" y="128"/>
                    <a:pt x="256" y="132"/>
                  </a:cubicBezTo>
                  <a:cubicBezTo>
                    <a:pt x="260" y="136"/>
                    <a:pt x="263" y="138"/>
                    <a:pt x="263" y="143"/>
                  </a:cubicBezTo>
                  <a:cubicBezTo>
                    <a:pt x="264" y="149"/>
                    <a:pt x="269" y="164"/>
                    <a:pt x="264" y="168"/>
                  </a:cubicBezTo>
                  <a:cubicBezTo>
                    <a:pt x="259" y="169"/>
                    <a:pt x="259" y="172"/>
                    <a:pt x="263" y="176"/>
                  </a:cubicBezTo>
                  <a:cubicBezTo>
                    <a:pt x="264" y="178"/>
                    <a:pt x="266" y="181"/>
                    <a:pt x="268" y="183"/>
                  </a:cubicBezTo>
                  <a:cubicBezTo>
                    <a:pt x="272" y="185"/>
                    <a:pt x="268" y="190"/>
                    <a:pt x="274" y="192"/>
                  </a:cubicBezTo>
                  <a:cubicBezTo>
                    <a:pt x="277" y="179"/>
                    <a:pt x="288" y="201"/>
                    <a:pt x="290" y="205"/>
                  </a:cubicBezTo>
                  <a:cubicBezTo>
                    <a:pt x="292" y="210"/>
                    <a:pt x="294" y="214"/>
                    <a:pt x="292" y="220"/>
                  </a:cubicBezTo>
                  <a:cubicBezTo>
                    <a:pt x="291" y="227"/>
                    <a:pt x="295" y="236"/>
                    <a:pt x="293" y="242"/>
                  </a:cubicBezTo>
                  <a:cubicBezTo>
                    <a:pt x="285" y="239"/>
                    <a:pt x="276" y="244"/>
                    <a:pt x="268" y="243"/>
                  </a:cubicBezTo>
                  <a:cubicBezTo>
                    <a:pt x="259" y="241"/>
                    <a:pt x="254" y="246"/>
                    <a:pt x="246" y="247"/>
                  </a:cubicBezTo>
                  <a:cubicBezTo>
                    <a:pt x="237" y="248"/>
                    <a:pt x="224" y="233"/>
                    <a:pt x="217" y="238"/>
                  </a:cubicBezTo>
                  <a:cubicBezTo>
                    <a:pt x="211" y="242"/>
                    <a:pt x="213" y="231"/>
                    <a:pt x="212" y="231"/>
                  </a:cubicBezTo>
                  <a:cubicBezTo>
                    <a:pt x="205" y="229"/>
                    <a:pt x="207" y="228"/>
                    <a:pt x="201" y="228"/>
                  </a:cubicBezTo>
                  <a:cubicBezTo>
                    <a:pt x="120" y="227"/>
                    <a:pt x="120" y="227"/>
                    <a:pt x="120" y="227"/>
                  </a:cubicBezTo>
                  <a:cubicBezTo>
                    <a:pt x="110" y="227"/>
                    <a:pt x="105" y="228"/>
                    <a:pt x="97" y="234"/>
                  </a:cubicBezTo>
                  <a:cubicBezTo>
                    <a:pt x="90" y="240"/>
                    <a:pt x="81" y="239"/>
                    <a:pt x="70" y="239"/>
                  </a:cubicBezTo>
                  <a:cubicBezTo>
                    <a:pt x="61" y="239"/>
                    <a:pt x="55" y="244"/>
                    <a:pt x="47" y="245"/>
                  </a:cubicBezTo>
                  <a:cubicBezTo>
                    <a:pt x="43" y="246"/>
                    <a:pt x="38" y="245"/>
                    <a:pt x="34" y="247"/>
                  </a:cubicBezTo>
                  <a:cubicBezTo>
                    <a:pt x="34" y="245"/>
                    <a:pt x="29" y="241"/>
                    <a:pt x="31" y="238"/>
                  </a:cubicBezTo>
                  <a:cubicBezTo>
                    <a:pt x="37" y="232"/>
                    <a:pt x="41" y="229"/>
                    <a:pt x="48" y="233"/>
                  </a:cubicBezTo>
                  <a:cubicBezTo>
                    <a:pt x="54" y="237"/>
                    <a:pt x="61" y="231"/>
                    <a:pt x="67" y="231"/>
                  </a:cubicBezTo>
                  <a:cubicBezTo>
                    <a:pt x="72" y="231"/>
                    <a:pt x="74" y="235"/>
                    <a:pt x="79" y="233"/>
                  </a:cubicBezTo>
                  <a:cubicBezTo>
                    <a:pt x="82" y="232"/>
                    <a:pt x="84" y="233"/>
                    <a:pt x="87" y="234"/>
                  </a:cubicBezTo>
                  <a:cubicBezTo>
                    <a:pt x="93" y="236"/>
                    <a:pt x="93" y="221"/>
                    <a:pt x="99" y="219"/>
                  </a:cubicBezTo>
                  <a:cubicBezTo>
                    <a:pt x="89" y="219"/>
                    <a:pt x="95" y="228"/>
                    <a:pt x="89" y="232"/>
                  </a:cubicBezTo>
                  <a:cubicBezTo>
                    <a:pt x="84" y="236"/>
                    <a:pt x="70" y="231"/>
                    <a:pt x="68" y="225"/>
                  </a:cubicBezTo>
                  <a:cubicBezTo>
                    <a:pt x="65" y="240"/>
                    <a:pt x="34" y="229"/>
                    <a:pt x="41" y="221"/>
                  </a:cubicBezTo>
                  <a:cubicBezTo>
                    <a:pt x="38" y="225"/>
                    <a:pt x="38" y="232"/>
                    <a:pt x="32" y="233"/>
                  </a:cubicBezTo>
                  <a:cubicBezTo>
                    <a:pt x="31" y="230"/>
                    <a:pt x="32" y="227"/>
                    <a:pt x="35" y="224"/>
                  </a:cubicBezTo>
                  <a:cubicBezTo>
                    <a:pt x="27" y="226"/>
                    <a:pt x="32" y="214"/>
                    <a:pt x="33" y="208"/>
                  </a:cubicBezTo>
                  <a:cubicBezTo>
                    <a:pt x="36" y="200"/>
                    <a:pt x="45" y="199"/>
                    <a:pt x="53" y="199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84" y="202"/>
                    <a:pt x="73" y="198"/>
                    <a:pt x="82" y="192"/>
                  </a:cubicBezTo>
                  <a:cubicBezTo>
                    <a:pt x="90" y="187"/>
                    <a:pt x="97" y="190"/>
                    <a:pt x="105" y="188"/>
                  </a:cubicBezTo>
                  <a:cubicBezTo>
                    <a:pt x="113" y="186"/>
                    <a:pt x="108" y="174"/>
                    <a:pt x="119" y="181"/>
                  </a:cubicBezTo>
                  <a:cubicBezTo>
                    <a:pt x="134" y="191"/>
                    <a:pt x="149" y="200"/>
                    <a:pt x="167" y="195"/>
                  </a:cubicBezTo>
                  <a:cubicBezTo>
                    <a:pt x="174" y="192"/>
                    <a:pt x="181" y="186"/>
                    <a:pt x="173" y="181"/>
                  </a:cubicBezTo>
                  <a:cubicBezTo>
                    <a:pt x="162" y="176"/>
                    <a:pt x="160" y="184"/>
                    <a:pt x="151" y="183"/>
                  </a:cubicBezTo>
                  <a:cubicBezTo>
                    <a:pt x="143" y="183"/>
                    <a:pt x="145" y="170"/>
                    <a:pt x="135" y="174"/>
                  </a:cubicBezTo>
                  <a:cubicBezTo>
                    <a:pt x="131" y="176"/>
                    <a:pt x="128" y="170"/>
                    <a:pt x="127" y="168"/>
                  </a:cubicBezTo>
                  <a:cubicBezTo>
                    <a:pt x="124" y="163"/>
                    <a:pt x="116" y="165"/>
                    <a:pt x="112" y="168"/>
                  </a:cubicBezTo>
                  <a:cubicBezTo>
                    <a:pt x="105" y="172"/>
                    <a:pt x="103" y="165"/>
                    <a:pt x="100" y="169"/>
                  </a:cubicBezTo>
                  <a:cubicBezTo>
                    <a:pt x="97" y="172"/>
                    <a:pt x="98" y="175"/>
                    <a:pt x="95" y="177"/>
                  </a:cubicBezTo>
                  <a:cubicBezTo>
                    <a:pt x="47" y="177"/>
                    <a:pt x="47" y="177"/>
                    <a:pt x="47" y="177"/>
                  </a:cubicBezTo>
                  <a:cubicBezTo>
                    <a:pt x="49" y="173"/>
                    <a:pt x="45" y="170"/>
                    <a:pt x="40" y="170"/>
                  </a:cubicBezTo>
                  <a:cubicBezTo>
                    <a:pt x="41" y="166"/>
                    <a:pt x="44" y="164"/>
                    <a:pt x="47" y="166"/>
                  </a:cubicBezTo>
                  <a:cubicBezTo>
                    <a:pt x="46" y="162"/>
                    <a:pt x="47" y="158"/>
                    <a:pt x="48" y="154"/>
                  </a:cubicBezTo>
                  <a:cubicBezTo>
                    <a:pt x="45" y="160"/>
                    <a:pt x="42" y="164"/>
                    <a:pt x="36" y="165"/>
                  </a:cubicBezTo>
                  <a:cubicBezTo>
                    <a:pt x="34" y="159"/>
                    <a:pt x="49" y="146"/>
                    <a:pt x="54" y="146"/>
                  </a:cubicBezTo>
                  <a:cubicBezTo>
                    <a:pt x="48" y="143"/>
                    <a:pt x="33" y="157"/>
                    <a:pt x="33" y="162"/>
                  </a:cubicBezTo>
                  <a:cubicBezTo>
                    <a:pt x="33" y="147"/>
                    <a:pt x="24" y="120"/>
                    <a:pt x="8" y="114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51" name="Freeform 91"/>
            <p:cNvSpPr>
              <a:spLocks/>
            </p:cNvSpPr>
            <p:nvPr/>
          </p:nvSpPr>
          <p:spPr bwMode="gray">
            <a:xfrm>
              <a:off x="3960332" y="2331978"/>
              <a:ext cx="73842" cy="223908"/>
            </a:xfrm>
            <a:custGeom>
              <a:avLst/>
              <a:gdLst>
                <a:gd name="T0" fmla="*/ 0 w 93"/>
                <a:gd name="T1" fmla="*/ 0 h 278"/>
                <a:gd name="T2" fmla="*/ 3 w 93"/>
                <a:gd name="T3" fmla="*/ 1 h 278"/>
                <a:gd name="T4" fmla="*/ 5 w 93"/>
                <a:gd name="T5" fmla="*/ 1 h 278"/>
                <a:gd name="T6" fmla="*/ 5 w 93"/>
                <a:gd name="T7" fmla="*/ 4 h 278"/>
                <a:gd name="T8" fmla="*/ 6 w 93"/>
                <a:gd name="T9" fmla="*/ 6 h 278"/>
                <a:gd name="T10" fmla="*/ 7 w 93"/>
                <a:gd name="T11" fmla="*/ 10 h 278"/>
                <a:gd name="T12" fmla="*/ 7 w 93"/>
                <a:gd name="T13" fmla="*/ 13 h 278"/>
                <a:gd name="T14" fmla="*/ 7 w 93"/>
                <a:gd name="T15" fmla="*/ 20 h 278"/>
                <a:gd name="T16" fmla="*/ 7 w 93"/>
                <a:gd name="T17" fmla="*/ 22 h 278"/>
                <a:gd name="T18" fmla="*/ 7 w 93"/>
                <a:gd name="T19" fmla="*/ 24 h 278"/>
                <a:gd name="T20" fmla="*/ 8 w 93"/>
                <a:gd name="T21" fmla="*/ 26 h 278"/>
                <a:gd name="T22" fmla="*/ 6 w 93"/>
                <a:gd name="T23" fmla="*/ 26 h 278"/>
                <a:gd name="T24" fmla="*/ 4 w 93"/>
                <a:gd name="T25" fmla="*/ 25 h 278"/>
                <a:gd name="T26" fmla="*/ 3 w 93"/>
                <a:gd name="T27" fmla="*/ 23 h 278"/>
                <a:gd name="T28" fmla="*/ 3 w 93"/>
                <a:gd name="T29" fmla="*/ 20 h 278"/>
                <a:gd name="T30" fmla="*/ 3 w 93"/>
                <a:gd name="T31" fmla="*/ 19 h 278"/>
                <a:gd name="T32" fmla="*/ 3 w 93"/>
                <a:gd name="T33" fmla="*/ 17 h 278"/>
                <a:gd name="T34" fmla="*/ 3 w 93"/>
                <a:gd name="T35" fmla="*/ 16 h 278"/>
                <a:gd name="T36" fmla="*/ 3 w 93"/>
                <a:gd name="T37" fmla="*/ 15 h 278"/>
                <a:gd name="T38" fmla="*/ 2 w 93"/>
                <a:gd name="T39" fmla="*/ 13 h 278"/>
                <a:gd name="T40" fmla="*/ 3 w 93"/>
                <a:gd name="T41" fmla="*/ 11 h 278"/>
                <a:gd name="T42" fmla="*/ 3 w 93"/>
                <a:gd name="T43" fmla="*/ 9 h 278"/>
                <a:gd name="T44" fmla="*/ 1 w 93"/>
                <a:gd name="T45" fmla="*/ 9 h 278"/>
                <a:gd name="T46" fmla="*/ 2 w 93"/>
                <a:gd name="T47" fmla="*/ 8 h 278"/>
                <a:gd name="T48" fmla="*/ 2 w 93"/>
                <a:gd name="T49" fmla="*/ 6 h 278"/>
                <a:gd name="T50" fmla="*/ 1 w 93"/>
                <a:gd name="T51" fmla="*/ 4 h 278"/>
                <a:gd name="T52" fmla="*/ 1 w 93"/>
                <a:gd name="T53" fmla="*/ 2 h 278"/>
                <a:gd name="T54" fmla="*/ 1 w 93"/>
                <a:gd name="T55" fmla="*/ 1 h 278"/>
                <a:gd name="T56" fmla="*/ 0 w 93"/>
                <a:gd name="T57" fmla="*/ 0 h 2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278"/>
                <a:gd name="T89" fmla="*/ 93 w 93"/>
                <a:gd name="T90" fmla="*/ 278 h 2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278">
                  <a:moveTo>
                    <a:pt x="0" y="0"/>
                  </a:moveTo>
                  <a:cubicBezTo>
                    <a:pt x="9" y="3"/>
                    <a:pt x="19" y="4"/>
                    <a:pt x="28" y="8"/>
                  </a:cubicBezTo>
                  <a:cubicBezTo>
                    <a:pt x="35" y="11"/>
                    <a:pt x="46" y="9"/>
                    <a:pt x="52" y="7"/>
                  </a:cubicBezTo>
                  <a:cubicBezTo>
                    <a:pt x="48" y="17"/>
                    <a:pt x="40" y="35"/>
                    <a:pt x="49" y="45"/>
                  </a:cubicBezTo>
                  <a:cubicBezTo>
                    <a:pt x="54" y="51"/>
                    <a:pt x="71" y="58"/>
                    <a:pt x="72" y="66"/>
                  </a:cubicBezTo>
                  <a:cubicBezTo>
                    <a:pt x="73" y="77"/>
                    <a:pt x="70" y="91"/>
                    <a:pt x="76" y="102"/>
                  </a:cubicBezTo>
                  <a:cubicBezTo>
                    <a:pt x="83" y="114"/>
                    <a:pt x="86" y="122"/>
                    <a:pt x="86" y="136"/>
                  </a:cubicBezTo>
                  <a:cubicBezTo>
                    <a:pt x="86" y="161"/>
                    <a:pt x="86" y="186"/>
                    <a:pt x="86" y="211"/>
                  </a:cubicBezTo>
                  <a:cubicBezTo>
                    <a:pt x="87" y="214"/>
                    <a:pt x="88" y="229"/>
                    <a:pt x="81" y="229"/>
                  </a:cubicBezTo>
                  <a:cubicBezTo>
                    <a:pt x="83" y="236"/>
                    <a:pt x="82" y="244"/>
                    <a:pt x="85" y="251"/>
                  </a:cubicBezTo>
                  <a:cubicBezTo>
                    <a:pt x="88" y="257"/>
                    <a:pt x="92" y="262"/>
                    <a:pt x="93" y="268"/>
                  </a:cubicBezTo>
                  <a:cubicBezTo>
                    <a:pt x="83" y="269"/>
                    <a:pt x="73" y="274"/>
                    <a:pt x="63" y="278"/>
                  </a:cubicBezTo>
                  <a:cubicBezTo>
                    <a:pt x="63" y="273"/>
                    <a:pt x="52" y="267"/>
                    <a:pt x="48" y="265"/>
                  </a:cubicBezTo>
                  <a:cubicBezTo>
                    <a:pt x="42" y="259"/>
                    <a:pt x="37" y="254"/>
                    <a:pt x="32" y="247"/>
                  </a:cubicBezTo>
                  <a:cubicBezTo>
                    <a:pt x="27" y="236"/>
                    <a:pt x="38" y="226"/>
                    <a:pt x="37" y="215"/>
                  </a:cubicBezTo>
                  <a:cubicBezTo>
                    <a:pt x="37" y="208"/>
                    <a:pt x="29" y="207"/>
                    <a:pt x="31" y="200"/>
                  </a:cubicBezTo>
                  <a:cubicBezTo>
                    <a:pt x="32" y="192"/>
                    <a:pt x="37" y="187"/>
                    <a:pt x="36" y="178"/>
                  </a:cubicBezTo>
                  <a:cubicBezTo>
                    <a:pt x="35" y="173"/>
                    <a:pt x="34" y="168"/>
                    <a:pt x="36" y="163"/>
                  </a:cubicBezTo>
                  <a:cubicBezTo>
                    <a:pt x="37" y="160"/>
                    <a:pt x="41" y="157"/>
                    <a:pt x="40" y="154"/>
                  </a:cubicBezTo>
                  <a:cubicBezTo>
                    <a:pt x="37" y="144"/>
                    <a:pt x="28" y="140"/>
                    <a:pt x="24" y="132"/>
                  </a:cubicBezTo>
                  <a:cubicBezTo>
                    <a:pt x="35" y="131"/>
                    <a:pt x="28" y="115"/>
                    <a:pt x="31" y="109"/>
                  </a:cubicBezTo>
                  <a:cubicBezTo>
                    <a:pt x="33" y="105"/>
                    <a:pt x="33" y="99"/>
                    <a:pt x="31" y="95"/>
                  </a:cubicBezTo>
                  <a:cubicBezTo>
                    <a:pt x="28" y="87"/>
                    <a:pt x="22" y="95"/>
                    <a:pt x="17" y="94"/>
                  </a:cubicBezTo>
                  <a:cubicBezTo>
                    <a:pt x="20" y="90"/>
                    <a:pt x="17" y="86"/>
                    <a:pt x="24" y="87"/>
                  </a:cubicBezTo>
                  <a:cubicBezTo>
                    <a:pt x="23" y="79"/>
                    <a:pt x="28" y="66"/>
                    <a:pt x="25" y="60"/>
                  </a:cubicBezTo>
                  <a:cubicBezTo>
                    <a:pt x="21" y="49"/>
                    <a:pt x="29" y="48"/>
                    <a:pt x="18" y="41"/>
                  </a:cubicBezTo>
                  <a:cubicBezTo>
                    <a:pt x="12" y="38"/>
                    <a:pt x="3" y="27"/>
                    <a:pt x="4" y="20"/>
                  </a:cubicBezTo>
                  <a:cubicBezTo>
                    <a:pt x="5" y="14"/>
                    <a:pt x="10" y="11"/>
                    <a:pt x="8" y="5"/>
                  </a:cubicBezTo>
                  <a:cubicBezTo>
                    <a:pt x="7" y="2"/>
                    <a:pt x="2" y="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52" name="Freeform 92"/>
            <p:cNvSpPr>
              <a:spLocks/>
            </p:cNvSpPr>
            <p:nvPr/>
          </p:nvSpPr>
          <p:spPr bwMode="gray">
            <a:xfrm>
              <a:off x="4305722" y="2720244"/>
              <a:ext cx="231054" cy="282267"/>
            </a:xfrm>
            <a:custGeom>
              <a:avLst/>
              <a:gdLst>
                <a:gd name="T0" fmla="*/ 1 w 287"/>
                <a:gd name="T1" fmla="*/ 16 h 351"/>
                <a:gd name="T2" fmla="*/ 1 w 287"/>
                <a:gd name="T3" fmla="*/ 18 h 351"/>
                <a:gd name="T4" fmla="*/ 3 w 287"/>
                <a:gd name="T5" fmla="*/ 11 h 351"/>
                <a:gd name="T6" fmla="*/ 5 w 287"/>
                <a:gd name="T7" fmla="*/ 12 h 351"/>
                <a:gd name="T8" fmla="*/ 3 w 287"/>
                <a:gd name="T9" fmla="*/ 11 h 351"/>
                <a:gd name="T10" fmla="*/ 4 w 287"/>
                <a:gd name="T11" fmla="*/ 10 h 351"/>
                <a:gd name="T12" fmla="*/ 5 w 287"/>
                <a:gd name="T13" fmla="*/ 7 h 351"/>
                <a:gd name="T14" fmla="*/ 12 w 287"/>
                <a:gd name="T15" fmla="*/ 7 h 351"/>
                <a:gd name="T16" fmla="*/ 14 w 287"/>
                <a:gd name="T17" fmla="*/ 1 h 351"/>
                <a:gd name="T18" fmla="*/ 20 w 287"/>
                <a:gd name="T19" fmla="*/ 1 h 351"/>
                <a:gd name="T20" fmla="*/ 20 w 287"/>
                <a:gd name="T21" fmla="*/ 6 h 351"/>
                <a:gd name="T22" fmla="*/ 26 w 287"/>
                <a:gd name="T23" fmla="*/ 7 h 351"/>
                <a:gd name="T24" fmla="*/ 24 w 287"/>
                <a:gd name="T25" fmla="*/ 13 h 351"/>
                <a:gd name="T26" fmla="*/ 25 w 287"/>
                <a:gd name="T27" fmla="*/ 15 h 351"/>
                <a:gd name="T28" fmla="*/ 26 w 287"/>
                <a:gd name="T29" fmla="*/ 18 h 351"/>
                <a:gd name="T30" fmla="*/ 26 w 287"/>
                <a:gd name="T31" fmla="*/ 23 h 351"/>
                <a:gd name="T32" fmla="*/ 24 w 287"/>
                <a:gd name="T33" fmla="*/ 26 h 351"/>
                <a:gd name="T34" fmla="*/ 22 w 287"/>
                <a:gd name="T35" fmla="*/ 25 h 351"/>
                <a:gd name="T36" fmla="*/ 18 w 287"/>
                <a:gd name="T37" fmla="*/ 23 h 351"/>
                <a:gd name="T38" fmla="*/ 15 w 287"/>
                <a:gd name="T39" fmla="*/ 25 h 351"/>
                <a:gd name="T40" fmla="*/ 14 w 287"/>
                <a:gd name="T41" fmla="*/ 28 h 351"/>
                <a:gd name="T42" fmla="*/ 14 w 287"/>
                <a:gd name="T43" fmla="*/ 30 h 351"/>
                <a:gd name="T44" fmla="*/ 15 w 287"/>
                <a:gd name="T45" fmla="*/ 31 h 351"/>
                <a:gd name="T46" fmla="*/ 14 w 287"/>
                <a:gd name="T47" fmla="*/ 31 h 351"/>
                <a:gd name="T48" fmla="*/ 9 w 287"/>
                <a:gd name="T49" fmla="*/ 30 h 351"/>
                <a:gd name="T50" fmla="*/ 6 w 287"/>
                <a:gd name="T51" fmla="*/ 26 h 351"/>
                <a:gd name="T52" fmla="*/ 2 w 287"/>
                <a:gd name="T53" fmla="*/ 22 h 351"/>
                <a:gd name="T54" fmla="*/ 2 w 287"/>
                <a:gd name="T55" fmla="*/ 22 h 351"/>
                <a:gd name="T56" fmla="*/ 1 w 287"/>
                <a:gd name="T57" fmla="*/ 20 h 351"/>
                <a:gd name="T58" fmla="*/ 3 w 287"/>
                <a:gd name="T59" fmla="*/ 22 h 351"/>
                <a:gd name="T60" fmla="*/ 2 w 287"/>
                <a:gd name="T61" fmla="*/ 21 h 351"/>
                <a:gd name="T62" fmla="*/ 1 w 287"/>
                <a:gd name="T63" fmla="*/ 18 h 3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7"/>
                <a:gd name="T97" fmla="*/ 0 h 351"/>
                <a:gd name="T98" fmla="*/ 287 w 287"/>
                <a:gd name="T99" fmla="*/ 351 h 35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7" h="351">
                  <a:moveTo>
                    <a:pt x="5" y="183"/>
                  </a:moveTo>
                  <a:cubicBezTo>
                    <a:pt x="2" y="179"/>
                    <a:pt x="0" y="174"/>
                    <a:pt x="2" y="169"/>
                  </a:cubicBezTo>
                  <a:cubicBezTo>
                    <a:pt x="2" y="172"/>
                    <a:pt x="4" y="176"/>
                    <a:pt x="6" y="178"/>
                  </a:cubicBezTo>
                  <a:cubicBezTo>
                    <a:pt x="7" y="168"/>
                    <a:pt x="14" y="176"/>
                    <a:pt x="13" y="182"/>
                  </a:cubicBezTo>
                  <a:cubicBezTo>
                    <a:pt x="14" y="170"/>
                    <a:pt x="27" y="162"/>
                    <a:pt x="29" y="150"/>
                  </a:cubicBezTo>
                  <a:cubicBezTo>
                    <a:pt x="30" y="141"/>
                    <a:pt x="24" y="125"/>
                    <a:pt x="32" y="118"/>
                  </a:cubicBezTo>
                  <a:cubicBezTo>
                    <a:pt x="32" y="122"/>
                    <a:pt x="35" y="125"/>
                    <a:pt x="37" y="129"/>
                  </a:cubicBezTo>
                  <a:cubicBezTo>
                    <a:pt x="38" y="122"/>
                    <a:pt x="49" y="126"/>
                    <a:pt x="52" y="131"/>
                  </a:cubicBezTo>
                  <a:cubicBezTo>
                    <a:pt x="51" y="126"/>
                    <a:pt x="57" y="123"/>
                    <a:pt x="62" y="124"/>
                  </a:cubicBezTo>
                  <a:cubicBezTo>
                    <a:pt x="50" y="124"/>
                    <a:pt x="41" y="121"/>
                    <a:pt x="35" y="111"/>
                  </a:cubicBezTo>
                  <a:cubicBezTo>
                    <a:pt x="32" y="107"/>
                    <a:pt x="23" y="102"/>
                    <a:pt x="33" y="100"/>
                  </a:cubicBezTo>
                  <a:cubicBezTo>
                    <a:pt x="37" y="99"/>
                    <a:pt x="42" y="101"/>
                    <a:pt x="43" y="106"/>
                  </a:cubicBezTo>
                  <a:cubicBezTo>
                    <a:pt x="46" y="98"/>
                    <a:pt x="40" y="88"/>
                    <a:pt x="42" y="80"/>
                  </a:cubicBezTo>
                  <a:cubicBezTo>
                    <a:pt x="44" y="75"/>
                    <a:pt x="49" y="76"/>
                    <a:pt x="52" y="78"/>
                  </a:cubicBezTo>
                  <a:cubicBezTo>
                    <a:pt x="58" y="81"/>
                    <a:pt x="62" y="77"/>
                    <a:pt x="69" y="77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9" y="0"/>
                    <a:pt x="135" y="6"/>
                    <a:pt x="146" y="6"/>
                  </a:cubicBezTo>
                  <a:cubicBezTo>
                    <a:pt x="155" y="7"/>
                    <a:pt x="166" y="8"/>
                    <a:pt x="176" y="7"/>
                  </a:cubicBezTo>
                  <a:cubicBezTo>
                    <a:pt x="186" y="7"/>
                    <a:pt x="195" y="10"/>
                    <a:pt x="202" y="10"/>
                  </a:cubicBezTo>
                  <a:cubicBezTo>
                    <a:pt x="216" y="9"/>
                    <a:pt x="228" y="1"/>
                    <a:pt x="218" y="25"/>
                  </a:cubicBezTo>
                  <a:cubicBezTo>
                    <a:pt x="212" y="39"/>
                    <a:pt x="222" y="53"/>
                    <a:pt x="217" y="67"/>
                  </a:cubicBezTo>
                  <a:cubicBezTo>
                    <a:pt x="228" y="65"/>
                    <a:pt x="238" y="59"/>
                    <a:pt x="249" y="57"/>
                  </a:cubicBezTo>
                  <a:cubicBezTo>
                    <a:pt x="269" y="52"/>
                    <a:pt x="267" y="64"/>
                    <a:pt x="273" y="74"/>
                  </a:cubicBezTo>
                  <a:cubicBezTo>
                    <a:pt x="279" y="84"/>
                    <a:pt x="284" y="98"/>
                    <a:pt x="264" y="103"/>
                  </a:cubicBezTo>
                  <a:cubicBezTo>
                    <a:pt x="253" y="105"/>
                    <a:pt x="253" y="123"/>
                    <a:pt x="254" y="132"/>
                  </a:cubicBezTo>
                  <a:cubicBezTo>
                    <a:pt x="254" y="136"/>
                    <a:pt x="246" y="147"/>
                    <a:pt x="255" y="147"/>
                  </a:cubicBezTo>
                  <a:cubicBezTo>
                    <a:pt x="260" y="148"/>
                    <a:pt x="265" y="151"/>
                    <a:pt x="264" y="154"/>
                  </a:cubicBezTo>
                  <a:cubicBezTo>
                    <a:pt x="263" y="159"/>
                    <a:pt x="274" y="158"/>
                    <a:pt x="278" y="162"/>
                  </a:cubicBezTo>
                  <a:cubicBezTo>
                    <a:pt x="287" y="171"/>
                    <a:pt x="276" y="183"/>
                    <a:pt x="278" y="192"/>
                  </a:cubicBezTo>
                  <a:cubicBezTo>
                    <a:pt x="279" y="198"/>
                    <a:pt x="286" y="217"/>
                    <a:pt x="275" y="222"/>
                  </a:cubicBezTo>
                  <a:cubicBezTo>
                    <a:pt x="282" y="227"/>
                    <a:pt x="277" y="239"/>
                    <a:pt x="271" y="242"/>
                  </a:cubicBezTo>
                  <a:cubicBezTo>
                    <a:pt x="269" y="242"/>
                    <a:pt x="267" y="258"/>
                    <a:pt x="267" y="258"/>
                  </a:cubicBezTo>
                  <a:cubicBezTo>
                    <a:pt x="271" y="263"/>
                    <a:pt x="260" y="274"/>
                    <a:pt x="255" y="274"/>
                  </a:cubicBezTo>
                  <a:cubicBezTo>
                    <a:pt x="249" y="273"/>
                    <a:pt x="248" y="254"/>
                    <a:pt x="245" y="249"/>
                  </a:cubicBezTo>
                  <a:cubicBezTo>
                    <a:pt x="243" y="255"/>
                    <a:pt x="236" y="268"/>
                    <a:pt x="230" y="268"/>
                  </a:cubicBezTo>
                  <a:cubicBezTo>
                    <a:pt x="223" y="269"/>
                    <a:pt x="215" y="261"/>
                    <a:pt x="208" y="265"/>
                  </a:cubicBezTo>
                  <a:cubicBezTo>
                    <a:pt x="213" y="247"/>
                    <a:pt x="178" y="218"/>
                    <a:pt x="183" y="248"/>
                  </a:cubicBezTo>
                  <a:cubicBezTo>
                    <a:pt x="186" y="266"/>
                    <a:pt x="179" y="266"/>
                    <a:pt x="162" y="267"/>
                  </a:cubicBezTo>
                  <a:cubicBezTo>
                    <a:pt x="157" y="268"/>
                    <a:pt x="159" y="264"/>
                    <a:pt x="153" y="264"/>
                  </a:cubicBezTo>
                  <a:cubicBezTo>
                    <a:pt x="147" y="264"/>
                    <a:pt x="145" y="264"/>
                    <a:pt x="139" y="262"/>
                  </a:cubicBezTo>
                  <a:cubicBezTo>
                    <a:pt x="141" y="271"/>
                    <a:pt x="143" y="281"/>
                    <a:pt x="137" y="289"/>
                  </a:cubicBezTo>
                  <a:cubicBezTo>
                    <a:pt x="143" y="287"/>
                    <a:pt x="148" y="291"/>
                    <a:pt x="148" y="297"/>
                  </a:cubicBezTo>
                  <a:cubicBezTo>
                    <a:pt x="147" y="303"/>
                    <a:pt x="146" y="308"/>
                    <a:pt x="147" y="311"/>
                  </a:cubicBezTo>
                  <a:cubicBezTo>
                    <a:pt x="150" y="314"/>
                    <a:pt x="153" y="314"/>
                    <a:pt x="155" y="316"/>
                  </a:cubicBezTo>
                  <a:cubicBezTo>
                    <a:pt x="159" y="322"/>
                    <a:pt x="154" y="323"/>
                    <a:pt x="155" y="328"/>
                  </a:cubicBezTo>
                  <a:cubicBezTo>
                    <a:pt x="155" y="333"/>
                    <a:pt x="158" y="338"/>
                    <a:pt x="150" y="339"/>
                  </a:cubicBezTo>
                  <a:cubicBezTo>
                    <a:pt x="143" y="339"/>
                    <a:pt x="142" y="332"/>
                    <a:pt x="137" y="329"/>
                  </a:cubicBezTo>
                  <a:cubicBezTo>
                    <a:pt x="131" y="325"/>
                    <a:pt x="118" y="347"/>
                    <a:pt x="117" y="351"/>
                  </a:cubicBezTo>
                  <a:cubicBezTo>
                    <a:pt x="106" y="343"/>
                    <a:pt x="97" y="325"/>
                    <a:pt x="90" y="314"/>
                  </a:cubicBezTo>
                  <a:cubicBezTo>
                    <a:pt x="79" y="298"/>
                    <a:pt x="63" y="285"/>
                    <a:pt x="49" y="271"/>
                  </a:cubicBezTo>
                  <a:cubicBezTo>
                    <a:pt x="57" y="266"/>
                    <a:pt x="59" y="284"/>
                    <a:pt x="66" y="275"/>
                  </a:cubicBezTo>
                  <a:cubicBezTo>
                    <a:pt x="61" y="276"/>
                    <a:pt x="54" y="269"/>
                    <a:pt x="48" y="268"/>
                  </a:cubicBezTo>
                  <a:cubicBezTo>
                    <a:pt x="39" y="266"/>
                    <a:pt x="33" y="245"/>
                    <a:pt x="27" y="237"/>
                  </a:cubicBezTo>
                  <a:cubicBezTo>
                    <a:pt x="33" y="238"/>
                    <a:pt x="35" y="244"/>
                    <a:pt x="40" y="246"/>
                  </a:cubicBezTo>
                  <a:cubicBezTo>
                    <a:pt x="35" y="238"/>
                    <a:pt x="34" y="240"/>
                    <a:pt x="27" y="236"/>
                  </a:cubicBezTo>
                  <a:cubicBezTo>
                    <a:pt x="24" y="234"/>
                    <a:pt x="25" y="228"/>
                    <a:pt x="24" y="225"/>
                  </a:cubicBezTo>
                  <a:cubicBezTo>
                    <a:pt x="22" y="218"/>
                    <a:pt x="18" y="213"/>
                    <a:pt x="14" y="207"/>
                  </a:cubicBezTo>
                  <a:cubicBezTo>
                    <a:pt x="19" y="210"/>
                    <a:pt x="27" y="218"/>
                    <a:pt x="26" y="225"/>
                  </a:cubicBezTo>
                  <a:cubicBezTo>
                    <a:pt x="31" y="224"/>
                    <a:pt x="35" y="222"/>
                    <a:pt x="40" y="223"/>
                  </a:cubicBezTo>
                  <a:cubicBezTo>
                    <a:pt x="38" y="221"/>
                    <a:pt x="35" y="218"/>
                    <a:pt x="34" y="215"/>
                  </a:cubicBezTo>
                  <a:cubicBezTo>
                    <a:pt x="33" y="219"/>
                    <a:pt x="30" y="221"/>
                    <a:pt x="26" y="219"/>
                  </a:cubicBezTo>
                  <a:cubicBezTo>
                    <a:pt x="27" y="214"/>
                    <a:pt x="31" y="210"/>
                    <a:pt x="29" y="205"/>
                  </a:cubicBezTo>
                  <a:cubicBezTo>
                    <a:pt x="22" y="226"/>
                    <a:pt x="8" y="185"/>
                    <a:pt x="5" y="183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53" name="Freeform 93"/>
            <p:cNvSpPr>
              <a:spLocks/>
            </p:cNvSpPr>
            <p:nvPr/>
          </p:nvSpPr>
          <p:spPr bwMode="gray">
            <a:xfrm>
              <a:off x="5237084" y="3244284"/>
              <a:ext cx="125055" cy="345390"/>
            </a:xfrm>
            <a:custGeom>
              <a:avLst/>
              <a:gdLst>
                <a:gd name="T0" fmla="*/ 1 w 156"/>
                <a:gd name="T1" fmla="*/ 23 h 430"/>
                <a:gd name="T2" fmla="*/ 1 w 156"/>
                <a:gd name="T3" fmla="*/ 20 h 430"/>
                <a:gd name="T4" fmla="*/ 1 w 156"/>
                <a:gd name="T5" fmla="*/ 18 h 430"/>
                <a:gd name="T6" fmla="*/ 4 w 156"/>
                <a:gd name="T7" fmla="*/ 16 h 430"/>
                <a:gd name="T8" fmla="*/ 3 w 156"/>
                <a:gd name="T9" fmla="*/ 11 h 430"/>
                <a:gd name="T10" fmla="*/ 3 w 156"/>
                <a:gd name="T11" fmla="*/ 9 h 430"/>
                <a:gd name="T12" fmla="*/ 4 w 156"/>
                <a:gd name="T13" fmla="*/ 7 h 430"/>
                <a:gd name="T14" fmla="*/ 4 w 156"/>
                <a:gd name="T15" fmla="*/ 4 h 430"/>
                <a:gd name="T16" fmla="*/ 3 w 156"/>
                <a:gd name="T17" fmla="*/ 2 h 430"/>
                <a:gd name="T18" fmla="*/ 2 w 156"/>
                <a:gd name="T19" fmla="*/ 1 h 430"/>
                <a:gd name="T20" fmla="*/ 2 w 156"/>
                <a:gd name="T21" fmla="*/ 0 h 430"/>
                <a:gd name="T22" fmla="*/ 3 w 156"/>
                <a:gd name="T23" fmla="*/ 1 h 430"/>
                <a:gd name="T24" fmla="*/ 4 w 156"/>
                <a:gd name="T25" fmla="*/ 1 h 430"/>
                <a:gd name="T26" fmla="*/ 6 w 156"/>
                <a:gd name="T27" fmla="*/ 2 h 430"/>
                <a:gd name="T28" fmla="*/ 7 w 156"/>
                <a:gd name="T29" fmla="*/ 5 h 430"/>
                <a:gd name="T30" fmla="*/ 7 w 156"/>
                <a:gd name="T31" fmla="*/ 7 h 430"/>
                <a:gd name="T32" fmla="*/ 7 w 156"/>
                <a:gd name="T33" fmla="*/ 11 h 430"/>
                <a:gd name="T34" fmla="*/ 6 w 156"/>
                <a:gd name="T35" fmla="*/ 15 h 430"/>
                <a:gd name="T36" fmla="*/ 7 w 156"/>
                <a:gd name="T37" fmla="*/ 19 h 430"/>
                <a:gd name="T38" fmla="*/ 9 w 156"/>
                <a:gd name="T39" fmla="*/ 23 h 430"/>
                <a:gd name="T40" fmla="*/ 10 w 156"/>
                <a:gd name="T41" fmla="*/ 24 h 430"/>
                <a:gd name="T42" fmla="*/ 12 w 156"/>
                <a:gd name="T43" fmla="*/ 26 h 430"/>
                <a:gd name="T44" fmla="*/ 10 w 156"/>
                <a:gd name="T45" fmla="*/ 23 h 430"/>
                <a:gd name="T46" fmla="*/ 10 w 156"/>
                <a:gd name="T47" fmla="*/ 22 h 430"/>
                <a:gd name="T48" fmla="*/ 12 w 156"/>
                <a:gd name="T49" fmla="*/ 23 h 430"/>
                <a:gd name="T50" fmla="*/ 13 w 156"/>
                <a:gd name="T51" fmla="*/ 26 h 430"/>
                <a:gd name="T52" fmla="*/ 14 w 156"/>
                <a:gd name="T53" fmla="*/ 30 h 430"/>
                <a:gd name="T54" fmla="*/ 14 w 156"/>
                <a:gd name="T55" fmla="*/ 34 h 430"/>
                <a:gd name="T56" fmla="*/ 13 w 156"/>
                <a:gd name="T57" fmla="*/ 34 h 430"/>
                <a:gd name="T58" fmla="*/ 12 w 156"/>
                <a:gd name="T59" fmla="*/ 36 h 430"/>
                <a:gd name="T60" fmla="*/ 11 w 156"/>
                <a:gd name="T61" fmla="*/ 37 h 430"/>
                <a:gd name="T62" fmla="*/ 12 w 156"/>
                <a:gd name="T63" fmla="*/ 39 h 430"/>
                <a:gd name="T64" fmla="*/ 11 w 156"/>
                <a:gd name="T65" fmla="*/ 40 h 430"/>
                <a:gd name="T66" fmla="*/ 10 w 156"/>
                <a:gd name="T67" fmla="*/ 40 h 430"/>
                <a:gd name="T68" fmla="*/ 10 w 156"/>
                <a:gd name="T69" fmla="*/ 38 h 430"/>
                <a:gd name="T70" fmla="*/ 7 w 156"/>
                <a:gd name="T71" fmla="*/ 36 h 430"/>
                <a:gd name="T72" fmla="*/ 7 w 156"/>
                <a:gd name="T73" fmla="*/ 34 h 430"/>
                <a:gd name="T74" fmla="*/ 8 w 156"/>
                <a:gd name="T75" fmla="*/ 32 h 430"/>
                <a:gd name="T76" fmla="*/ 9 w 156"/>
                <a:gd name="T77" fmla="*/ 30 h 430"/>
                <a:gd name="T78" fmla="*/ 8 w 156"/>
                <a:gd name="T79" fmla="*/ 26 h 430"/>
                <a:gd name="T80" fmla="*/ 6 w 156"/>
                <a:gd name="T81" fmla="*/ 26 h 430"/>
                <a:gd name="T82" fmla="*/ 5 w 156"/>
                <a:gd name="T83" fmla="*/ 27 h 430"/>
                <a:gd name="T84" fmla="*/ 2 w 156"/>
                <a:gd name="T85" fmla="*/ 24 h 430"/>
                <a:gd name="T86" fmla="*/ 1 w 156"/>
                <a:gd name="T87" fmla="*/ 23 h 4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6"/>
                <a:gd name="T133" fmla="*/ 0 h 430"/>
                <a:gd name="T134" fmla="*/ 156 w 156"/>
                <a:gd name="T135" fmla="*/ 430 h 4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6" h="430">
                  <a:moveTo>
                    <a:pt x="2" y="239"/>
                  </a:moveTo>
                  <a:cubicBezTo>
                    <a:pt x="3" y="236"/>
                    <a:pt x="12" y="222"/>
                    <a:pt x="15" y="213"/>
                  </a:cubicBezTo>
                  <a:cubicBezTo>
                    <a:pt x="18" y="204"/>
                    <a:pt x="17" y="201"/>
                    <a:pt x="15" y="189"/>
                  </a:cubicBezTo>
                  <a:cubicBezTo>
                    <a:pt x="14" y="178"/>
                    <a:pt x="39" y="171"/>
                    <a:pt x="44" y="166"/>
                  </a:cubicBezTo>
                  <a:cubicBezTo>
                    <a:pt x="26" y="160"/>
                    <a:pt x="33" y="131"/>
                    <a:pt x="33" y="118"/>
                  </a:cubicBezTo>
                  <a:cubicBezTo>
                    <a:pt x="33" y="107"/>
                    <a:pt x="40" y="102"/>
                    <a:pt x="34" y="92"/>
                  </a:cubicBezTo>
                  <a:cubicBezTo>
                    <a:pt x="27" y="79"/>
                    <a:pt x="38" y="82"/>
                    <a:pt x="44" y="77"/>
                  </a:cubicBezTo>
                  <a:cubicBezTo>
                    <a:pt x="52" y="71"/>
                    <a:pt x="54" y="58"/>
                    <a:pt x="41" y="43"/>
                  </a:cubicBezTo>
                  <a:cubicBezTo>
                    <a:pt x="30" y="30"/>
                    <a:pt x="44" y="26"/>
                    <a:pt x="33" y="19"/>
                  </a:cubicBezTo>
                  <a:cubicBezTo>
                    <a:pt x="25" y="14"/>
                    <a:pt x="22" y="14"/>
                    <a:pt x="20" y="12"/>
                  </a:cubicBezTo>
                  <a:cubicBezTo>
                    <a:pt x="19" y="11"/>
                    <a:pt x="22" y="4"/>
                    <a:pt x="19" y="0"/>
                  </a:cubicBezTo>
                  <a:cubicBezTo>
                    <a:pt x="20" y="1"/>
                    <a:pt x="31" y="5"/>
                    <a:pt x="36" y="6"/>
                  </a:cubicBezTo>
                  <a:cubicBezTo>
                    <a:pt x="42" y="7"/>
                    <a:pt x="40" y="12"/>
                    <a:pt x="46" y="13"/>
                  </a:cubicBezTo>
                  <a:cubicBezTo>
                    <a:pt x="51" y="13"/>
                    <a:pt x="62" y="12"/>
                    <a:pt x="66" y="19"/>
                  </a:cubicBezTo>
                  <a:cubicBezTo>
                    <a:pt x="66" y="27"/>
                    <a:pt x="66" y="37"/>
                    <a:pt x="76" y="49"/>
                  </a:cubicBezTo>
                  <a:cubicBezTo>
                    <a:pt x="86" y="60"/>
                    <a:pt x="77" y="62"/>
                    <a:pt x="78" y="71"/>
                  </a:cubicBezTo>
                  <a:cubicBezTo>
                    <a:pt x="79" y="79"/>
                    <a:pt x="82" y="114"/>
                    <a:pt x="82" y="118"/>
                  </a:cubicBezTo>
                  <a:cubicBezTo>
                    <a:pt x="83" y="135"/>
                    <a:pt x="62" y="151"/>
                    <a:pt x="67" y="160"/>
                  </a:cubicBezTo>
                  <a:cubicBezTo>
                    <a:pt x="89" y="198"/>
                    <a:pt x="82" y="197"/>
                    <a:pt x="81" y="205"/>
                  </a:cubicBezTo>
                  <a:cubicBezTo>
                    <a:pt x="76" y="236"/>
                    <a:pt x="97" y="229"/>
                    <a:pt x="94" y="243"/>
                  </a:cubicBezTo>
                  <a:cubicBezTo>
                    <a:pt x="86" y="278"/>
                    <a:pt x="107" y="272"/>
                    <a:pt x="106" y="255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7" y="280"/>
                    <a:pt x="125" y="249"/>
                    <a:pt x="113" y="240"/>
                  </a:cubicBezTo>
                  <a:cubicBezTo>
                    <a:pt x="103" y="242"/>
                    <a:pt x="107" y="232"/>
                    <a:pt x="106" y="229"/>
                  </a:cubicBezTo>
                  <a:cubicBezTo>
                    <a:pt x="114" y="233"/>
                    <a:pt x="115" y="234"/>
                    <a:pt x="125" y="248"/>
                  </a:cubicBezTo>
                  <a:cubicBezTo>
                    <a:pt x="131" y="258"/>
                    <a:pt x="137" y="268"/>
                    <a:pt x="146" y="279"/>
                  </a:cubicBezTo>
                  <a:cubicBezTo>
                    <a:pt x="156" y="290"/>
                    <a:pt x="156" y="301"/>
                    <a:pt x="152" y="315"/>
                  </a:cubicBezTo>
                  <a:cubicBezTo>
                    <a:pt x="149" y="328"/>
                    <a:pt x="154" y="340"/>
                    <a:pt x="152" y="353"/>
                  </a:cubicBezTo>
                  <a:cubicBezTo>
                    <a:pt x="151" y="359"/>
                    <a:pt x="149" y="366"/>
                    <a:pt x="144" y="369"/>
                  </a:cubicBezTo>
                  <a:cubicBezTo>
                    <a:pt x="139" y="373"/>
                    <a:pt x="131" y="372"/>
                    <a:pt x="126" y="376"/>
                  </a:cubicBezTo>
                  <a:cubicBezTo>
                    <a:pt x="121" y="381"/>
                    <a:pt x="123" y="390"/>
                    <a:pt x="115" y="396"/>
                  </a:cubicBezTo>
                  <a:cubicBezTo>
                    <a:pt x="117" y="398"/>
                    <a:pt x="122" y="409"/>
                    <a:pt x="123" y="415"/>
                  </a:cubicBezTo>
                  <a:cubicBezTo>
                    <a:pt x="123" y="417"/>
                    <a:pt x="123" y="425"/>
                    <a:pt x="120" y="428"/>
                  </a:cubicBezTo>
                  <a:cubicBezTo>
                    <a:pt x="118" y="430"/>
                    <a:pt x="109" y="429"/>
                    <a:pt x="110" y="425"/>
                  </a:cubicBezTo>
                  <a:cubicBezTo>
                    <a:pt x="113" y="415"/>
                    <a:pt x="118" y="418"/>
                    <a:pt x="107" y="407"/>
                  </a:cubicBezTo>
                  <a:cubicBezTo>
                    <a:pt x="100" y="401"/>
                    <a:pt x="81" y="381"/>
                    <a:pt x="80" y="374"/>
                  </a:cubicBezTo>
                  <a:cubicBezTo>
                    <a:pt x="78" y="360"/>
                    <a:pt x="74" y="363"/>
                    <a:pt x="77" y="353"/>
                  </a:cubicBezTo>
                  <a:cubicBezTo>
                    <a:pt x="78" y="348"/>
                    <a:pt x="81" y="338"/>
                    <a:pt x="85" y="333"/>
                  </a:cubicBezTo>
                  <a:cubicBezTo>
                    <a:pt x="90" y="326"/>
                    <a:pt x="89" y="324"/>
                    <a:pt x="90" y="315"/>
                  </a:cubicBezTo>
                  <a:cubicBezTo>
                    <a:pt x="91" y="305"/>
                    <a:pt x="91" y="290"/>
                    <a:pt x="84" y="280"/>
                  </a:cubicBezTo>
                  <a:cubicBezTo>
                    <a:pt x="81" y="276"/>
                    <a:pt x="72" y="281"/>
                    <a:pt x="65" y="282"/>
                  </a:cubicBezTo>
                  <a:cubicBezTo>
                    <a:pt x="58" y="283"/>
                    <a:pt x="49" y="281"/>
                    <a:pt x="49" y="287"/>
                  </a:cubicBezTo>
                  <a:cubicBezTo>
                    <a:pt x="45" y="283"/>
                    <a:pt x="21" y="255"/>
                    <a:pt x="19" y="255"/>
                  </a:cubicBezTo>
                  <a:cubicBezTo>
                    <a:pt x="13" y="258"/>
                    <a:pt x="0" y="244"/>
                    <a:pt x="2" y="239"/>
                  </a:cubicBezTo>
                  <a:close/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54" name="Freeform 94"/>
            <p:cNvSpPr>
              <a:spLocks/>
            </p:cNvSpPr>
            <p:nvPr/>
          </p:nvSpPr>
          <p:spPr bwMode="gray">
            <a:xfrm>
              <a:off x="3476786" y="1231494"/>
              <a:ext cx="470445" cy="370401"/>
            </a:xfrm>
            <a:custGeom>
              <a:avLst/>
              <a:gdLst>
                <a:gd name="T0" fmla="*/ 0 w 585"/>
                <a:gd name="T1" fmla="*/ 43 h 461"/>
                <a:gd name="T2" fmla="*/ 1 w 585"/>
                <a:gd name="T3" fmla="*/ 42 h 461"/>
                <a:gd name="T4" fmla="*/ 3 w 585"/>
                <a:gd name="T5" fmla="*/ 41 h 461"/>
                <a:gd name="T6" fmla="*/ 8 w 585"/>
                <a:gd name="T7" fmla="*/ 39 h 461"/>
                <a:gd name="T8" fmla="*/ 12 w 585"/>
                <a:gd name="T9" fmla="*/ 36 h 461"/>
                <a:gd name="T10" fmla="*/ 15 w 585"/>
                <a:gd name="T11" fmla="*/ 32 h 461"/>
                <a:gd name="T12" fmla="*/ 16 w 585"/>
                <a:gd name="T13" fmla="*/ 28 h 461"/>
                <a:gd name="T14" fmla="*/ 16 w 585"/>
                <a:gd name="T15" fmla="*/ 27 h 461"/>
                <a:gd name="T16" fmla="*/ 16 w 585"/>
                <a:gd name="T17" fmla="*/ 25 h 461"/>
                <a:gd name="T18" fmla="*/ 18 w 585"/>
                <a:gd name="T19" fmla="*/ 20 h 461"/>
                <a:gd name="T20" fmla="*/ 19 w 585"/>
                <a:gd name="T21" fmla="*/ 18 h 461"/>
                <a:gd name="T22" fmla="*/ 20 w 585"/>
                <a:gd name="T23" fmla="*/ 16 h 461"/>
                <a:gd name="T24" fmla="*/ 23 w 585"/>
                <a:gd name="T25" fmla="*/ 13 h 461"/>
                <a:gd name="T26" fmla="*/ 28 w 585"/>
                <a:gd name="T27" fmla="*/ 11 h 461"/>
                <a:gd name="T28" fmla="*/ 34 w 585"/>
                <a:gd name="T29" fmla="*/ 2 h 461"/>
                <a:gd name="T30" fmla="*/ 34 w 585"/>
                <a:gd name="T31" fmla="*/ 1 h 461"/>
                <a:gd name="T32" fmla="*/ 36 w 585"/>
                <a:gd name="T33" fmla="*/ 1 h 461"/>
                <a:gd name="T34" fmla="*/ 37 w 585"/>
                <a:gd name="T35" fmla="*/ 1 h 461"/>
                <a:gd name="T36" fmla="*/ 38 w 585"/>
                <a:gd name="T37" fmla="*/ 3 h 461"/>
                <a:gd name="T38" fmla="*/ 43 w 585"/>
                <a:gd name="T39" fmla="*/ 3 h 461"/>
                <a:gd name="T40" fmla="*/ 47 w 585"/>
                <a:gd name="T41" fmla="*/ 3 h 461"/>
                <a:gd name="T42" fmla="*/ 47 w 585"/>
                <a:gd name="T43" fmla="*/ 3 h 461"/>
                <a:gd name="T44" fmla="*/ 47 w 585"/>
                <a:gd name="T45" fmla="*/ 3 h 461"/>
                <a:gd name="T46" fmla="*/ 49 w 585"/>
                <a:gd name="T47" fmla="*/ 4 h 461"/>
                <a:gd name="T48" fmla="*/ 51 w 585"/>
                <a:gd name="T49" fmla="*/ 5 h 461"/>
                <a:gd name="T50" fmla="*/ 52 w 585"/>
                <a:gd name="T51" fmla="*/ 6 h 461"/>
                <a:gd name="T52" fmla="*/ 53 w 585"/>
                <a:gd name="T53" fmla="*/ 7 h 461"/>
                <a:gd name="T54" fmla="*/ 52 w 585"/>
                <a:gd name="T55" fmla="*/ 9 h 461"/>
                <a:gd name="T56" fmla="*/ 52 w 585"/>
                <a:gd name="T57" fmla="*/ 11 h 461"/>
                <a:gd name="T58" fmla="*/ 53 w 585"/>
                <a:gd name="T59" fmla="*/ 13 h 461"/>
                <a:gd name="T60" fmla="*/ 53 w 585"/>
                <a:gd name="T61" fmla="*/ 15 h 461"/>
                <a:gd name="T62" fmla="*/ 53 w 585"/>
                <a:gd name="T63" fmla="*/ 16 h 461"/>
                <a:gd name="T64" fmla="*/ 55 w 585"/>
                <a:gd name="T65" fmla="*/ 18 h 461"/>
                <a:gd name="T66" fmla="*/ 54 w 585"/>
                <a:gd name="T67" fmla="*/ 20 h 461"/>
                <a:gd name="T68" fmla="*/ 47 w 585"/>
                <a:gd name="T69" fmla="*/ 20 h 461"/>
                <a:gd name="T70" fmla="*/ 44 w 585"/>
                <a:gd name="T71" fmla="*/ 22 h 461"/>
                <a:gd name="T72" fmla="*/ 43 w 585"/>
                <a:gd name="T73" fmla="*/ 24 h 461"/>
                <a:gd name="T74" fmla="*/ 43 w 585"/>
                <a:gd name="T75" fmla="*/ 26 h 461"/>
                <a:gd name="T76" fmla="*/ 41 w 585"/>
                <a:gd name="T77" fmla="*/ 26 h 461"/>
                <a:gd name="T78" fmla="*/ 39 w 585"/>
                <a:gd name="T79" fmla="*/ 28 h 461"/>
                <a:gd name="T80" fmla="*/ 38 w 585"/>
                <a:gd name="T81" fmla="*/ 28 h 461"/>
                <a:gd name="T82" fmla="*/ 36 w 585"/>
                <a:gd name="T83" fmla="*/ 30 h 461"/>
                <a:gd name="T84" fmla="*/ 32 w 585"/>
                <a:gd name="T85" fmla="*/ 32 h 461"/>
                <a:gd name="T86" fmla="*/ 30 w 585"/>
                <a:gd name="T87" fmla="*/ 33 h 461"/>
                <a:gd name="T88" fmla="*/ 28 w 585"/>
                <a:gd name="T89" fmla="*/ 33 h 461"/>
                <a:gd name="T90" fmla="*/ 26 w 585"/>
                <a:gd name="T91" fmla="*/ 34 h 461"/>
                <a:gd name="T92" fmla="*/ 25 w 585"/>
                <a:gd name="T93" fmla="*/ 34 h 461"/>
                <a:gd name="T94" fmla="*/ 23 w 585"/>
                <a:gd name="T95" fmla="*/ 36 h 461"/>
                <a:gd name="T96" fmla="*/ 22 w 585"/>
                <a:gd name="T97" fmla="*/ 36 h 461"/>
                <a:gd name="T98" fmla="*/ 20 w 585"/>
                <a:gd name="T99" fmla="*/ 38 h 461"/>
                <a:gd name="T100" fmla="*/ 20 w 585"/>
                <a:gd name="T101" fmla="*/ 43 h 461"/>
                <a:gd name="T102" fmla="*/ 0 w 585"/>
                <a:gd name="T103" fmla="*/ 43 h 46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5"/>
                <a:gd name="T157" fmla="*/ 0 h 461"/>
                <a:gd name="T158" fmla="*/ 585 w 585"/>
                <a:gd name="T159" fmla="*/ 461 h 46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5" h="461">
                  <a:moveTo>
                    <a:pt x="0" y="456"/>
                  </a:moveTo>
                  <a:cubicBezTo>
                    <a:pt x="2" y="454"/>
                    <a:pt x="9" y="443"/>
                    <a:pt x="12" y="442"/>
                  </a:cubicBezTo>
                  <a:cubicBezTo>
                    <a:pt x="21" y="438"/>
                    <a:pt x="31" y="438"/>
                    <a:pt x="40" y="436"/>
                  </a:cubicBezTo>
                  <a:cubicBezTo>
                    <a:pt x="57" y="432"/>
                    <a:pt x="75" y="427"/>
                    <a:pt x="88" y="414"/>
                  </a:cubicBezTo>
                  <a:cubicBezTo>
                    <a:pt x="101" y="402"/>
                    <a:pt x="114" y="392"/>
                    <a:pt x="128" y="381"/>
                  </a:cubicBezTo>
                  <a:cubicBezTo>
                    <a:pt x="140" y="370"/>
                    <a:pt x="150" y="355"/>
                    <a:pt x="160" y="342"/>
                  </a:cubicBezTo>
                  <a:cubicBezTo>
                    <a:pt x="167" y="333"/>
                    <a:pt x="183" y="307"/>
                    <a:pt x="170" y="298"/>
                  </a:cubicBezTo>
                  <a:cubicBezTo>
                    <a:pt x="165" y="294"/>
                    <a:pt x="161" y="294"/>
                    <a:pt x="164" y="287"/>
                  </a:cubicBezTo>
                  <a:cubicBezTo>
                    <a:pt x="168" y="280"/>
                    <a:pt x="167" y="273"/>
                    <a:pt x="168" y="265"/>
                  </a:cubicBezTo>
                  <a:cubicBezTo>
                    <a:pt x="169" y="244"/>
                    <a:pt x="176" y="234"/>
                    <a:pt x="189" y="219"/>
                  </a:cubicBezTo>
                  <a:cubicBezTo>
                    <a:pt x="197" y="210"/>
                    <a:pt x="195" y="200"/>
                    <a:pt x="198" y="190"/>
                  </a:cubicBezTo>
                  <a:cubicBezTo>
                    <a:pt x="200" y="183"/>
                    <a:pt x="206" y="177"/>
                    <a:pt x="212" y="172"/>
                  </a:cubicBezTo>
                  <a:cubicBezTo>
                    <a:pt x="224" y="161"/>
                    <a:pt x="233" y="147"/>
                    <a:pt x="248" y="140"/>
                  </a:cubicBezTo>
                  <a:cubicBezTo>
                    <a:pt x="265" y="133"/>
                    <a:pt x="282" y="127"/>
                    <a:pt x="298" y="118"/>
                  </a:cubicBezTo>
                  <a:cubicBezTo>
                    <a:pt x="329" y="101"/>
                    <a:pt x="344" y="58"/>
                    <a:pt x="355" y="26"/>
                  </a:cubicBezTo>
                  <a:cubicBezTo>
                    <a:pt x="357" y="23"/>
                    <a:pt x="361" y="8"/>
                    <a:pt x="365" y="8"/>
                  </a:cubicBezTo>
                  <a:cubicBezTo>
                    <a:pt x="371" y="9"/>
                    <a:pt x="377" y="6"/>
                    <a:pt x="382" y="4"/>
                  </a:cubicBezTo>
                  <a:cubicBezTo>
                    <a:pt x="388" y="0"/>
                    <a:pt x="389" y="9"/>
                    <a:pt x="391" y="13"/>
                  </a:cubicBezTo>
                  <a:cubicBezTo>
                    <a:pt x="395" y="22"/>
                    <a:pt x="399" y="27"/>
                    <a:pt x="407" y="33"/>
                  </a:cubicBezTo>
                  <a:cubicBezTo>
                    <a:pt x="423" y="44"/>
                    <a:pt x="436" y="41"/>
                    <a:pt x="454" y="39"/>
                  </a:cubicBezTo>
                  <a:cubicBezTo>
                    <a:pt x="469" y="37"/>
                    <a:pt x="488" y="46"/>
                    <a:pt x="497" y="28"/>
                  </a:cubicBezTo>
                  <a:cubicBezTo>
                    <a:pt x="497" y="34"/>
                    <a:pt x="499" y="36"/>
                    <a:pt x="499" y="40"/>
                  </a:cubicBezTo>
                  <a:cubicBezTo>
                    <a:pt x="500" y="45"/>
                    <a:pt x="509" y="47"/>
                    <a:pt x="501" y="39"/>
                  </a:cubicBezTo>
                  <a:cubicBezTo>
                    <a:pt x="505" y="45"/>
                    <a:pt x="513" y="48"/>
                    <a:pt x="519" y="45"/>
                  </a:cubicBezTo>
                  <a:cubicBezTo>
                    <a:pt x="526" y="41"/>
                    <a:pt x="529" y="48"/>
                    <a:pt x="534" y="52"/>
                  </a:cubicBezTo>
                  <a:cubicBezTo>
                    <a:pt x="538" y="56"/>
                    <a:pt x="546" y="58"/>
                    <a:pt x="548" y="64"/>
                  </a:cubicBezTo>
                  <a:cubicBezTo>
                    <a:pt x="551" y="70"/>
                    <a:pt x="545" y="76"/>
                    <a:pt x="554" y="80"/>
                  </a:cubicBezTo>
                  <a:cubicBezTo>
                    <a:pt x="549" y="84"/>
                    <a:pt x="550" y="91"/>
                    <a:pt x="551" y="96"/>
                  </a:cubicBezTo>
                  <a:cubicBezTo>
                    <a:pt x="553" y="104"/>
                    <a:pt x="550" y="111"/>
                    <a:pt x="551" y="119"/>
                  </a:cubicBezTo>
                  <a:cubicBezTo>
                    <a:pt x="552" y="125"/>
                    <a:pt x="556" y="129"/>
                    <a:pt x="554" y="136"/>
                  </a:cubicBezTo>
                  <a:cubicBezTo>
                    <a:pt x="552" y="146"/>
                    <a:pt x="553" y="150"/>
                    <a:pt x="558" y="159"/>
                  </a:cubicBezTo>
                  <a:cubicBezTo>
                    <a:pt x="560" y="163"/>
                    <a:pt x="558" y="167"/>
                    <a:pt x="561" y="172"/>
                  </a:cubicBezTo>
                  <a:cubicBezTo>
                    <a:pt x="564" y="178"/>
                    <a:pt x="570" y="180"/>
                    <a:pt x="575" y="185"/>
                  </a:cubicBezTo>
                  <a:cubicBezTo>
                    <a:pt x="585" y="193"/>
                    <a:pt x="556" y="206"/>
                    <a:pt x="572" y="212"/>
                  </a:cubicBezTo>
                  <a:cubicBezTo>
                    <a:pt x="555" y="216"/>
                    <a:pt x="497" y="196"/>
                    <a:pt x="489" y="218"/>
                  </a:cubicBezTo>
                  <a:cubicBezTo>
                    <a:pt x="484" y="230"/>
                    <a:pt x="473" y="235"/>
                    <a:pt x="460" y="234"/>
                  </a:cubicBezTo>
                  <a:cubicBezTo>
                    <a:pt x="451" y="233"/>
                    <a:pt x="439" y="246"/>
                    <a:pt x="452" y="250"/>
                  </a:cubicBezTo>
                  <a:cubicBezTo>
                    <a:pt x="441" y="260"/>
                    <a:pt x="461" y="267"/>
                    <a:pt x="457" y="272"/>
                  </a:cubicBezTo>
                  <a:cubicBezTo>
                    <a:pt x="451" y="277"/>
                    <a:pt x="442" y="275"/>
                    <a:pt x="436" y="280"/>
                  </a:cubicBezTo>
                  <a:cubicBezTo>
                    <a:pt x="429" y="284"/>
                    <a:pt x="423" y="291"/>
                    <a:pt x="415" y="293"/>
                  </a:cubicBezTo>
                  <a:cubicBezTo>
                    <a:pt x="410" y="295"/>
                    <a:pt x="404" y="295"/>
                    <a:pt x="399" y="298"/>
                  </a:cubicBezTo>
                  <a:cubicBezTo>
                    <a:pt x="388" y="304"/>
                    <a:pt x="384" y="315"/>
                    <a:pt x="377" y="324"/>
                  </a:cubicBezTo>
                  <a:cubicBezTo>
                    <a:pt x="369" y="333"/>
                    <a:pt x="353" y="337"/>
                    <a:pt x="341" y="337"/>
                  </a:cubicBezTo>
                  <a:cubicBezTo>
                    <a:pt x="332" y="338"/>
                    <a:pt x="322" y="334"/>
                    <a:pt x="318" y="345"/>
                  </a:cubicBezTo>
                  <a:cubicBezTo>
                    <a:pt x="314" y="356"/>
                    <a:pt x="302" y="348"/>
                    <a:pt x="293" y="348"/>
                  </a:cubicBezTo>
                  <a:cubicBezTo>
                    <a:pt x="287" y="349"/>
                    <a:pt x="283" y="352"/>
                    <a:pt x="279" y="357"/>
                  </a:cubicBezTo>
                  <a:cubicBezTo>
                    <a:pt x="275" y="361"/>
                    <a:pt x="270" y="360"/>
                    <a:pt x="264" y="362"/>
                  </a:cubicBezTo>
                  <a:cubicBezTo>
                    <a:pt x="258" y="365"/>
                    <a:pt x="254" y="371"/>
                    <a:pt x="249" y="375"/>
                  </a:cubicBezTo>
                  <a:cubicBezTo>
                    <a:pt x="244" y="379"/>
                    <a:pt x="238" y="382"/>
                    <a:pt x="233" y="386"/>
                  </a:cubicBezTo>
                  <a:cubicBezTo>
                    <a:pt x="222" y="394"/>
                    <a:pt x="213" y="396"/>
                    <a:pt x="214" y="410"/>
                  </a:cubicBezTo>
                  <a:cubicBezTo>
                    <a:pt x="215" y="425"/>
                    <a:pt x="214" y="441"/>
                    <a:pt x="212" y="455"/>
                  </a:cubicBezTo>
                  <a:cubicBezTo>
                    <a:pt x="211" y="461"/>
                    <a:pt x="20" y="456"/>
                    <a:pt x="0" y="456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55" name="Freeform 95"/>
            <p:cNvSpPr>
              <a:spLocks/>
            </p:cNvSpPr>
            <p:nvPr/>
          </p:nvSpPr>
          <p:spPr bwMode="gray">
            <a:xfrm>
              <a:off x="3514898" y="2448696"/>
              <a:ext cx="163167" cy="184605"/>
            </a:xfrm>
            <a:custGeom>
              <a:avLst/>
              <a:gdLst>
                <a:gd name="T0" fmla="*/ 0 w 202"/>
                <a:gd name="T1" fmla="*/ 8 h 230"/>
                <a:gd name="T2" fmla="*/ 1 w 202"/>
                <a:gd name="T3" fmla="*/ 7 h 230"/>
                <a:gd name="T4" fmla="*/ 3 w 202"/>
                <a:gd name="T5" fmla="*/ 4 h 230"/>
                <a:gd name="T6" fmla="*/ 4 w 202"/>
                <a:gd name="T7" fmla="*/ 2 h 230"/>
                <a:gd name="T8" fmla="*/ 5 w 202"/>
                <a:gd name="T9" fmla="*/ 1 h 230"/>
                <a:gd name="T10" fmla="*/ 6 w 202"/>
                <a:gd name="T11" fmla="*/ 1 h 230"/>
                <a:gd name="T12" fmla="*/ 7 w 202"/>
                <a:gd name="T13" fmla="*/ 1 h 230"/>
                <a:gd name="T14" fmla="*/ 8 w 202"/>
                <a:gd name="T15" fmla="*/ 0 h 230"/>
                <a:gd name="T16" fmla="*/ 9 w 202"/>
                <a:gd name="T17" fmla="*/ 1 h 230"/>
                <a:gd name="T18" fmla="*/ 9 w 202"/>
                <a:gd name="T19" fmla="*/ 2 h 230"/>
                <a:gd name="T20" fmla="*/ 9 w 202"/>
                <a:gd name="T21" fmla="*/ 2 h 230"/>
                <a:gd name="T22" fmla="*/ 9 w 202"/>
                <a:gd name="T23" fmla="*/ 6 h 230"/>
                <a:gd name="T24" fmla="*/ 11 w 202"/>
                <a:gd name="T25" fmla="*/ 7 h 230"/>
                <a:gd name="T26" fmla="*/ 13 w 202"/>
                <a:gd name="T27" fmla="*/ 5 h 230"/>
                <a:gd name="T28" fmla="*/ 14 w 202"/>
                <a:gd name="T29" fmla="*/ 4 h 230"/>
                <a:gd name="T30" fmla="*/ 15 w 202"/>
                <a:gd name="T31" fmla="*/ 5 h 230"/>
                <a:gd name="T32" fmla="*/ 15 w 202"/>
                <a:gd name="T33" fmla="*/ 9 h 230"/>
                <a:gd name="T34" fmla="*/ 14 w 202"/>
                <a:gd name="T35" fmla="*/ 10 h 230"/>
                <a:gd name="T36" fmla="*/ 14 w 202"/>
                <a:gd name="T37" fmla="*/ 11 h 230"/>
                <a:gd name="T38" fmla="*/ 15 w 202"/>
                <a:gd name="T39" fmla="*/ 11 h 230"/>
                <a:gd name="T40" fmla="*/ 17 w 202"/>
                <a:gd name="T41" fmla="*/ 12 h 230"/>
                <a:gd name="T42" fmla="*/ 18 w 202"/>
                <a:gd name="T43" fmla="*/ 13 h 230"/>
                <a:gd name="T44" fmla="*/ 19 w 202"/>
                <a:gd name="T45" fmla="*/ 15 h 230"/>
                <a:gd name="T46" fmla="*/ 19 w 202"/>
                <a:gd name="T47" fmla="*/ 18 h 230"/>
                <a:gd name="T48" fmla="*/ 19 w 202"/>
                <a:gd name="T49" fmla="*/ 22 h 230"/>
                <a:gd name="T50" fmla="*/ 17 w 202"/>
                <a:gd name="T51" fmla="*/ 22 h 230"/>
                <a:gd name="T52" fmla="*/ 14 w 202"/>
                <a:gd name="T53" fmla="*/ 20 h 230"/>
                <a:gd name="T54" fmla="*/ 10 w 202"/>
                <a:gd name="T55" fmla="*/ 18 h 230"/>
                <a:gd name="T56" fmla="*/ 6 w 202"/>
                <a:gd name="T57" fmla="*/ 13 h 230"/>
                <a:gd name="T58" fmla="*/ 3 w 202"/>
                <a:gd name="T59" fmla="*/ 11 h 230"/>
                <a:gd name="T60" fmla="*/ 1 w 202"/>
                <a:gd name="T61" fmla="*/ 10 h 230"/>
                <a:gd name="T62" fmla="*/ 0 w 202"/>
                <a:gd name="T63" fmla="*/ 8 h 2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2"/>
                <a:gd name="T97" fmla="*/ 0 h 230"/>
                <a:gd name="T98" fmla="*/ 202 w 202"/>
                <a:gd name="T99" fmla="*/ 230 h 2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2" h="230">
                  <a:moveTo>
                    <a:pt x="0" y="89"/>
                  </a:moveTo>
                  <a:cubicBezTo>
                    <a:pt x="6" y="86"/>
                    <a:pt x="7" y="76"/>
                    <a:pt x="11" y="71"/>
                  </a:cubicBezTo>
                  <a:cubicBezTo>
                    <a:pt x="20" y="62"/>
                    <a:pt x="30" y="55"/>
                    <a:pt x="39" y="45"/>
                  </a:cubicBezTo>
                  <a:cubicBezTo>
                    <a:pt x="44" y="39"/>
                    <a:pt x="40" y="31"/>
                    <a:pt x="45" y="26"/>
                  </a:cubicBezTo>
                  <a:cubicBezTo>
                    <a:pt x="51" y="18"/>
                    <a:pt x="55" y="22"/>
                    <a:pt x="59" y="11"/>
                  </a:cubicBezTo>
                  <a:cubicBezTo>
                    <a:pt x="61" y="6"/>
                    <a:pt x="59" y="5"/>
                    <a:pt x="60" y="4"/>
                  </a:cubicBezTo>
                  <a:cubicBezTo>
                    <a:pt x="51" y="1"/>
                    <a:pt x="69" y="2"/>
                    <a:pt x="73" y="3"/>
                  </a:cubicBezTo>
                  <a:cubicBezTo>
                    <a:pt x="77" y="5"/>
                    <a:pt x="80" y="0"/>
                    <a:pt x="84" y="0"/>
                  </a:cubicBezTo>
                  <a:cubicBezTo>
                    <a:pt x="90" y="0"/>
                    <a:pt x="94" y="7"/>
                    <a:pt x="98" y="10"/>
                  </a:cubicBezTo>
                  <a:cubicBezTo>
                    <a:pt x="95" y="14"/>
                    <a:pt x="97" y="17"/>
                    <a:pt x="98" y="20"/>
                  </a:cubicBezTo>
                  <a:cubicBezTo>
                    <a:pt x="99" y="23"/>
                    <a:pt x="97" y="29"/>
                    <a:pt x="100" y="26"/>
                  </a:cubicBezTo>
                  <a:cubicBezTo>
                    <a:pt x="103" y="40"/>
                    <a:pt x="102" y="52"/>
                    <a:pt x="98" y="65"/>
                  </a:cubicBezTo>
                  <a:cubicBezTo>
                    <a:pt x="106" y="62"/>
                    <a:pt x="115" y="63"/>
                    <a:pt x="115" y="74"/>
                  </a:cubicBezTo>
                  <a:cubicBezTo>
                    <a:pt x="126" y="70"/>
                    <a:pt x="130" y="67"/>
                    <a:pt x="134" y="56"/>
                  </a:cubicBezTo>
                  <a:cubicBezTo>
                    <a:pt x="135" y="53"/>
                    <a:pt x="135" y="47"/>
                    <a:pt x="140" y="46"/>
                  </a:cubicBezTo>
                  <a:cubicBezTo>
                    <a:pt x="144" y="45"/>
                    <a:pt x="149" y="55"/>
                    <a:pt x="150" y="59"/>
                  </a:cubicBezTo>
                  <a:cubicBezTo>
                    <a:pt x="156" y="72"/>
                    <a:pt x="156" y="79"/>
                    <a:pt x="154" y="93"/>
                  </a:cubicBezTo>
                  <a:cubicBezTo>
                    <a:pt x="153" y="99"/>
                    <a:pt x="149" y="105"/>
                    <a:pt x="146" y="105"/>
                  </a:cubicBezTo>
                  <a:cubicBezTo>
                    <a:pt x="143" y="107"/>
                    <a:pt x="141" y="111"/>
                    <a:pt x="140" y="111"/>
                  </a:cubicBezTo>
                  <a:cubicBezTo>
                    <a:pt x="140" y="113"/>
                    <a:pt x="143" y="115"/>
                    <a:pt x="150" y="115"/>
                  </a:cubicBezTo>
                  <a:cubicBezTo>
                    <a:pt x="147" y="129"/>
                    <a:pt x="174" y="118"/>
                    <a:pt x="176" y="128"/>
                  </a:cubicBezTo>
                  <a:cubicBezTo>
                    <a:pt x="177" y="131"/>
                    <a:pt x="176" y="136"/>
                    <a:pt x="183" y="141"/>
                  </a:cubicBezTo>
                  <a:cubicBezTo>
                    <a:pt x="189" y="145"/>
                    <a:pt x="195" y="150"/>
                    <a:pt x="197" y="156"/>
                  </a:cubicBezTo>
                  <a:cubicBezTo>
                    <a:pt x="202" y="170"/>
                    <a:pt x="197" y="178"/>
                    <a:pt x="195" y="186"/>
                  </a:cubicBezTo>
                  <a:cubicBezTo>
                    <a:pt x="190" y="202"/>
                    <a:pt x="184" y="213"/>
                    <a:pt x="192" y="229"/>
                  </a:cubicBezTo>
                  <a:cubicBezTo>
                    <a:pt x="184" y="230"/>
                    <a:pt x="178" y="227"/>
                    <a:pt x="172" y="224"/>
                  </a:cubicBezTo>
                  <a:cubicBezTo>
                    <a:pt x="164" y="219"/>
                    <a:pt x="154" y="219"/>
                    <a:pt x="147" y="212"/>
                  </a:cubicBezTo>
                  <a:cubicBezTo>
                    <a:pt x="133" y="201"/>
                    <a:pt x="116" y="196"/>
                    <a:pt x="104" y="184"/>
                  </a:cubicBezTo>
                  <a:cubicBezTo>
                    <a:pt x="90" y="170"/>
                    <a:pt x="79" y="154"/>
                    <a:pt x="65" y="141"/>
                  </a:cubicBezTo>
                  <a:cubicBezTo>
                    <a:pt x="60" y="136"/>
                    <a:pt x="27" y="125"/>
                    <a:pt x="35" y="118"/>
                  </a:cubicBezTo>
                  <a:cubicBezTo>
                    <a:pt x="29" y="118"/>
                    <a:pt x="22" y="109"/>
                    <a:pt x="17" y="107"/>
                  </a:cubicBezTo>
                  <a:cubicBezTo>
                    <a:pt x="7" y="102"/>
                    <a:pt x="7" y="96"/>
                    <a:pt x="0" y="89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56" name="Freeform 96"/>
            <p:cNvSpPr>
              <a:spLocks/>
            </p:cNvSpPr>
            <p:nvPr/>
          </p:nvSpPr>
          <p:spPr bwMode="gray">
            <a:xfrm>
              <a:off x="4527248" y="2337933"/>
              <a:ext cx="510939" cy="391839"/>
            </a:xfrm>
            <a:custGeom>
              <a:avLst/>
              <a:gdLst>
                <a:gd name="T0" fmla="*/ 1 w 635"/>
                <a:gd name="T1" fmla="*/ 25 h 486"/>
                <a:gd name="T2" fmla="*/ 4 w 635"/>
                <a:gd name="T3" fmla="*/ 19 h 486"/>
                <a:gd name="T4" fmla="*/ 9 w 635"/>
                <a:gd name="T5" fmla="*/ 18 h 486"/>
                <a:gd name="T6" fmla="*/ 11 w 635"/>
                <a:gd name="T7" fmla="*/ 19 h 486"/>
                <a:gd name="T8" fmla="*/ 17 w 635"/>
                <a:gd name="T9" fmla="*/ 16 h 486"/>
                <a:gd name="T10" fmla="*/ 22 w 635"/>
                <a:gd name="T11" fmla="*/ 12 h 486"/>
                <a:gd name="T12" fmla="*/ 24 w 635"/>
                <a:gd name="T13" fmla="*/ 11 h 486"/>
                <a:gd name="T14" fmla="*/ 32 w 635"/>
                <a:gd name="T15" fmla="*/ 5 h 486"/>
                <a:gd name="T16" fmla="*/ 34 w 635"/>
                <a:gd name="T17" fmla="*/ 1 h 486"/>
                <a:gd name="T18" fmla="*/ 40 w 635"/>
                <a:gd name="T19" fmla="*/ 1 h 486"/>
                <a:gd name="T20" fmla="*/ 43 w 635"/>
                <a:gd name="T21" fmla="*/ 9 h 486"/>
                <a:gd name="T22" fmla="*/ 43 w 635"/>
                <a:gd name="T23" fmla="*/ 11 h 486"/>
                <a:gd name="T24" fmla="*/ 45 w 635"/>
                <a:gd name="T25" fmla="*/ 13 h 486"/>
                <a:gd name="T26" fmla="*/ 49 w 635"/>
                <a:gd name="T27" fmla="*/ 15 h 486"/>
                <a:gd name="T28" fmla="*/ 50 w 635"/>
                <a:gd name="T29" fmla="*/ 18 h 486"/>
                <a:gd name="T30" fmla="*/ 53 w 635"/>
                <a:gd name="T31" fmla="*/ 20 h 486"/>
                <a:gd name="T32" fmla="*/ 55 w 635"/>
                <a:gd name="T33" fmla="*/ 24 h 486"/>
                <a:gd name="T34" fmla="*/ 57 w 635"/>
                <a:gd name="T35" fmla="*/ 26 h 486"/>
                <a:gd name="T36" fmla="*/ 59 w 635"/>
                <a:gd name="T37" fmla="*/ 29 h 486"/>
                <a:gd name="T38" fmla="*/ 58 w 635"/>
                <a:gd name="T39" fmla="*/ 32 h 486"/>
                <a:gd name="T40" fmla="*/ 56 w 635"/>
                <a:gd name="T41" fmla="*/ 32 h 486"/>
                <a:gd name="T42" fmla="*/ 54 w 635"/>
                <a:gd name="T43" fmla="*/ 31 h 486"/>
                <a:gd name="T44" fmla="*/ 51 w 635"/>
                <a:gd name="T45" fmla="*/ 31 h 486"/>
                <a:gd name="T46" fmla="*/ 47 w 635"/>
                <a:gd name="T47" fmla="*/ 32 h 486"/>
                <a:gd name="T48" fmla="*/ 43 w 635"/>
                <a:gd name="T49" fmla="*/ 33 h 486"/>
                <a:gd name="T50" fmla="*/ 39 w 635"/>
                <a:gd name="T51" fmla="*/ 33 h 486"/>
                <a:gd name="T52" fmla="*/ 37 w 635"/>
                <a:gd name="T53" fmla="*/ 37 h 486"/>
                <a:gd name="T54" fmla="*/ 32 w 635"/>
                <a:gd name="T55" fmla="*/ 36 h 486"/>
                <a:gd name="T56" fmla="*/ 29 w 635"/>
                <a:gd name="T57" fmla="*/ 35 h 486"/>
                <a:gd name="T58" fmla="*/ 24 w 635"/>
                <a:gd name="T59" fmla="*/ 32 h 486"/>
                <a:gd name="T60" fmla="*/ 20 w 635"/>
                <a:gd name="T61" fmla="*/ 35 h 486"/>
                <a:gd name="T62" fmla="*/ 20 w 635"/>
                <a:gd name="T63" fmla="*/ 37 h 486"/>
                <a:gd name="T64" fmla="*/ 16 w 635"/>
                <a:gd name="T65" fmla="*/ 40 h 486"/>
                <a:gd name="T66" fmla="*/ 12 w 635"/>
                <a:gd name="T67" fmla="*/ 40 h 486"/>
                <a:gd name="T68" fmla="*/ 10 w 635"/>
                <a:gd name="T69" fmla="*/ 43 h 486"/>
                <a:gd name="T70" fmla="*/ 7 w 635"/>
                <a:gd name="T71" fmla="*/ 43 h 486"/>
                <a:gd name="T72" fmla="*/ 3 w 635"/>
                <a:gd name="T73" fmla="*/ 37 h 486"/>
                <a:gd name="T74" fmla="*/ 1 w 635"/>
                <a:gd name="T75" fmla="*/ 32 h 486"/>
                <a:gd name="T76" fmla="*/ 1 w 635"/>
                <a:gd name="T77" fmla="*/ 29 h 486"/>
                <a:gd name="T78" fmla="*/ 0 w 635"/>
                <a:gd name="T79" fmla="*/ 26 h 4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5"/>
                <a:gd name="T121" fmla="*/ 0 h 486"/>
                <a:gd name="T122" fmla="*/ 635 w 635"/>
                <a:gd name="T123" fmla="*/ 486 h 48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5" h="486">
                  <a:moveTo>
                    <a:pt x="0" y="274"/>
                  </a:moveTo>
                  <a:cubicBezTo>
                    <a:pt x="3" y="269"/>
                    <a:pt x="8" y="266"/>
                    <a:pt x="13" y="262"/>
                  </a:cubicBezTo>
                  <a:cubicBezTo>
                    <a:pt x="20" y="256"/>
                    <a:pt x="20" y="250"/>
                    <a:pt x="25" y="243"/>
                  </a:cubicBezTo>
                  <a:cubicBezTo>
                    <a:pt x="32" y="230"/>
                    <a:pt x="38" y="212"/>
                    <a:pt x="46" y="200"/>
                  </a:cubicBezTo>
                  <a:cubicBezTo>
                    <a:pt x="57" y="185"/>
                    <a:pt x="59" y="195"/>
                    <a:pt x="72" y="191"/>
                  </a:cubicBezTo>
                  <a:cubicBezTo>
                    <a:pt x="80" y="189"/>
                    <a:pt x="85" y="188"/>
                    <a:pt x="92" y="186"/>
                  </a:cubicBezTo>
                  <a:cubicBezTo>
                    <a:pt x="99" y="183"/>
                    <a:pt x="97" y="176"/>
                    <a:pt x="105" y="173"/>
                  </a:cubicBezTo>
                  <a:cubicBezTo>
                    <a:pt x="107" y="181"/>
                    <a:pt x="113" y="185"/>
                    <a:pt x="117" y="192"/>
                  </a:cubicBezTo>
                  <a:cubicBezTo>
                    <a:pt x="121" y="184"/>
                    <a:pt x="133" y="180"/>
                    <a:pt x="136" y="178"/>
                  </a:cubicBezTo>
                  <a:cubicBezTo>
                    <a:pt x="148" y="169"/>
                    <a:pt x="165" y="165"/>
                    <a:pt x="179" y="165"/>
                  </a:cubicBezTo>
                  <a:cubicBezTo>
                    <a:pt x="191" y="165"/>
                    <a:pt x="203" y="169"/>
                    <a:pt x="208" y="158"/>
                  </a:cubicBezTo>
                  <a:cubicBezTo>
                    <a:pt x="213" y="150"/>
                    <a:pt x="229" y="136"/>
                    <a:pt x="228" y="129"/>
                  </a:cubicBezTo>
                  <a:cubicBezTo>
                    <a:pt x="228" y="124"/>
                    <a:pt x="218" y="125"/>
                    <a:pt x="217" y="119"/>
                  </a:cubicBezTo>
                  <a:cubicBezTo>
                    <a:pt x="216" y="110"/>
                    <a:pt x="244" y="110"/>
                    <a:pt x="251" y="110"/>
                  </a:cubicBezTo>
                  <a:cubicBezTo>
                    <a:pt x="274" y="111"/>
                    <a:pt x="299" y="102"/>
                    <a:pt x="314" y="83"/>
                  </a:cubicBezTo>
                  <a:cubicBezTo>
                    <a:pt x="322" y="74"/>
                    <a:pt x="327" y="63"/>
                    <a:pt x="337" y="56"/>
                  </a:cubicBezTo>
                  <a:cubicBezTo>
                    <a:pt x="342" y="52"/>
                    <a:pt x="356" y="39"/>
                    <a:pt x="353" y="33"/>
                  </a:cubicBezTo>
                  <a:cubicBezTo>
                    <a:pt x="350" y="26"/>
                    <a:pt x="355" y="18"/>
                    <a:pt x="364" y="16"/>
                  </a:cubicBezTo>
                  <a:cubicBezTo>
                    <a:pt x="375" y="14"/>
                    <a:pt x="382" y="1"/>
                    <a:pt x="394" y="1"/>
                  </a:cubicBezTo>
                  <a:cubicBezTo>
                    <a:pt x="409" y="0"/>
                    <a:pt x="412" y="10"/>
                    <a:pt x="418" y="17"/>
                  </a:cubicBezTo>
                  <a:cubicBezTo>
                    <a:pt x="428" y="29"/>
                    <a:pt x="439" y="38"/>
                    <a:pt x="445" y="51"/>
                  </a:cubicBezTo>
                  <a:cubicBezTo>
                    <a:pt x="450" y="64"/>
                    <a:pt x="451" y="75"/>
                    <a:pt x="450" y="88"/>
                  </a:cubicBezTo>
                  <a:cubicBezTo>
                    <a:pt x="449" y="101"/>
                    <a:pt x="438" y="103"/>
                    <a:pt x="440" y="113"/>
                  </a:cubicBezTo>
                  <a:cubicBezTo>
                    <a:pt x="441" y="112"/>
                    <a:pt x="443" y="111"/>
                    <a:pt x="445" y="111"/>
                  </a:cubicBezTo>
                  <a:cubicBezTo>
                    <a:pt x="446" y="116"/>
                    <a:pt x="443" y="121"/>
                    <a:pt x="442" y="125"/>
                  </a:cubicBezTo>
                  <a:cubicBezTo>
                    <a:pt x="452" y="127"/>
                    <a:pt x="464" y="124"/>
                    <a:pt x="473" y="130"/>
                  </a:cubicBezTo>
                  <a:cubicBezTo>
                    <a:pt x="483" y="135"/>
                    <a:pt x="467" y="150"/>
                    <a:pt x="486" y="153"/>
                  </a:cubicBezTo>
                  <a:cubicBezTo>
                    <a:pt x="492" y="154"/>
                    <a:pt x="501" y="153"/>
                    <a:pt x="507" y="157"/>
                  </a:cubicBezTo>
                  <a:cubicBezTo>
                    <a:pt x="513" y="162"/>
                    <a:pt x="516" y="168"/>
                    <a:pt x="523" y="173"/>
                  </a:cubicBezTo>
                  <a:cubicBezTo>
                    <a:pt x="534" y="181"/>
                    <a:pt x="526" y="187"/>
                    <a:pt x="525" y="191"/>
                  </a:cubicBezTo>
                  <a:cubicBezTo>
                    <a:pt x="525" y="198"/>
                    <a:pt x="535" y="203"/>
                    <a:pt x="540" y="206"/>
                  </a:cubicBezTo>
                  <a:cubicBezTo>
                    <a:pt x="546" y="209"/>
                    <a:pt x="552" y="213"/>
                    <a:pt x="558" y="216"/>
                  </a:cubicBezTo>
                  <a:cubicBezTo>
                    <a:pt x="569" y="221"/>
                    <a:pt x="565" y="225"/>
                    <a:pt x="570" y="231"/>
                  </a:cubicBezTo>
                  <a:cubicBezTo>
                    <a:pt x="573" y="236"/>
                    <a:pt x="585" y="238"/>
                    <a:pt x="582" y="245"/>
                  </a:cubicBezTo>
                  <a:cubicBezTo>
                    <a:pt x="577" y="254"/>
                    <a:pt x="581" y="256"/>
                    <a:pt x="587" y="261"/>
                  </a:cubicBezTo>
                  <a:cubicBezTo>
                    <a:pt x="592" y="266"/>
                    <a:pt x="586" y="270"/>
                    <a:pt x="595" y="276"/>
                  </a:cubicBezTo>
                  <a:cubicBezTo>
                    <a:pt x="600" y="280"/>
                    <a:pt x="606" y="282"/>
                    <a:pt x="612" y="285"/>
                  </a:cubicBezTo>
                  <a:cubicBezTo>
                    <a:pt x="622" y="290"/>
                    <a:pt x="626" y="296"/>
                    <a:pt x="626" y="307"/>
                  </a:cubicBezTo>
                  <a:cubicBezTo>
                    <a:pt x="625" y="317"/>
                    <a:pt x="632" y="323"/>
                    <a:pt x="635" y="331"/>
                  </a:cubicBezTo>
                  <a:cubicBezTo>
                    <a:pt x="627" y="323"/>
                    <a:pt x="617" y="319"/>
                    <a:pt x="609" y="326"/>
                  </a:cubicBezTo>
                  <a:cubicBezTo>
                    <a:pt x="606" y="330"/>
                    <a:pt x="600" y="329"/>
                    <a:pt x="596" y="328"/>
                  </a:cubicBezTo>
                  <a:cubicBezTo>
                    <a:pt x="595" y="328"/>
                    <a:pt x="593" y="328"/>
                    <a:pt x="591" y="329"/>
                  </a:cubicBezTo>
                  <a:cubicBezTo>
                    <a:pt x="587" y="331"/>
                    <a:pt x="586" y="327"/>
                    <a:pt x="582" y="326"/>
                  </a:cubicBezTo>
                  <a:cubicBezTo>
                    <a:pt x="576" y="323"/>
                    <a:pt x="571" y="318"/>
                    <a:pt x="564" y="320"/>
                  </a:cubicBezTo>
                  <a:cubicBezTo>
                    <a:pt x="551" y="324"/>
                    <a:pt x="550" y="315"/>
                    <a:pt x="541" y="314"/>
                  </a:cubicBezTo>
                  <a:cubicBezTo>
                    <a:pt x="536" y="313"/>
                    <a:pt x="532" y="316"/>
                    <a:pt x="533" y="322"/>
                  </a:cubicBezTo>
                  <a:cubicBezTo>
                    <a:pt x="535" y="331"/>
                    <a:pt x="524" y="332"/>
                    <a:pt x="518" y="334"/>
                  </a:cubicBezTo>
                  <a:cubicBezTo>
                    <a:pt x="512" y="336"/>
                    <a:pt x="503" y="339"/>
                    <a:pt x="498" y="335"/>
                  </a:cubicBezTo>
                  <a:cubicBezTo>
                    <a:pt x="494" y="332"/>
                    <a:pt x="488" y="323"/>
                    <a:pt x="486" y="329"/>
                  </a:cubicBezTo>
                  <a:cubicBezTo>
                    <a:pt x="483" y="337"/>
                    <a:pt x="466" y="343"/>
                    <a:pt x="459" y="344"/>
                  </a:cubicBezTo>
                  <a:cubicBezTo>
                    <a:pt x="446" y="346"/>
                    <a:pt x="437" y="359"/>
                    <a:pt x="432" y="353"/>
                  </a:cubicBezTo>
                  <a:cubicBezTo>
                    <a:pt x="425" y="346"/>
                    <a:pt x="418" y="336"/>
                    <a:pt x="408" y="348"/>
                  </a:cubicBezTo>
                  <a:cubicBezTo>
                    <a:pt x="405" y="352"/>
                    <a:pt x="405" y="357"/>
                    <a:pt x="402" y="361"/>
                  </a:cubicBezTo>
                  <a:cubicBezTo>
                    <a:pt x="399" y="367"/>
                    <a:pt x="398" y="374"/>
                    <a:pt x="392" y="379"/>
                  </a:cubicBezTo>
                  <a:cubicBezTo>
                    <a:pt x="384" y="384"/>
                    <a:pt x="364" y="372"/>
                    <a:pt x="354" y="372"/>
                  </a:cubicBezTo>
                  <a:cubicBezTo>
                    <a:pt x="348" y="372"/>
                    <a:pt x="347" y="374"/>
                    <a:pt x="340" y="372"/>
                  </a:cubicBezTo>
                  <a:cubicBezTo>
                    <a:pt x="333" y="369"/>
                    <a:pt x="330" y="373"/>
                    <a:pt x="325" y="367"/>
                  </a:cubicBezTo>
                  <a:cubicBezTo>
                    <a:pt x="320" y="360"/>
                    <a:pt x="309" y="366"/>
                    <a:pt x="302" y="365"/>
                  </a:cubicBezTo>
                  <a:cubicBezTo>
                    <a:pt x="293" y="363"/>
                    <a:pt x="293" y="351"/>
                    <a:pt x="288" y="346"/>
                  </a:cubicBezTo>
                  <a:cubicBezTo>
                    <a:pt x="280" y="337"/>
                    <a:pt x="267" y="332"/>
                    <a:pt x="258" y="327"/>
                  </a:cubicBezTo>
                  <a:cubicBezTo>
                    <a:pt x="247" y="319"/>
                    <a:pt x="230" y="334"/>
                    <a:pt x="224" y="344"/>
                  </a:cubicBezTo>
                  <a:cubicBezTo>
                    <a:pt x="221" y="350"/>
                    <a:pt x="216" y="356"/>
                    <a:pt x="213" y="362"/>
                  </a:cubicBezTo>
                  <a:cubicBezTo>
                    <a:pt x="212" y="367"/>
                    <a:pt x="205" y="366"/>
                    <a:pt x="203" y="369"/>
                  </a:cubicBezTo>
                  <a:cubicBezTo>
                    <a:pt x="200" y="374"/>
                    <a:pt x="207" y="383"/>
                    <a:pt x="207" y="388"/>
                  </a:cubicBezTo>
                  <a:cubicBezTo>
                    <a:pt x="206" y="396"/>
                    <a:pt x="205" y="399"/>
                    <a:pt x="206" y="416"/>
                  </a:cubicBezTo>
                  <a:cubicBezTo>
                    <a:pt x="199" y="405"/>
                    <a:pt x="183" y="414"/>
                    <a:pt x="172" y="413"/>
                  </a:cubicBezTo>
                  <a:cubicBezTo>
                    <a:pt x="167" y="412"/>
                    <a:pt x="159" y="408"/>
                    <a:pt x="155" y="406"/>
                  </a:cubicBezTo>
                  <a:cubicBezTo>
                    <a:pt x="146" y="402"/>
                    <a:pt x="139" y="410"/>
                    <a:pt x="130" y="412"/>
                  </a:cubicBezTo>
                  <a:cubicBezTo>
                    <a:pt x="117" y="414"/>
                    <a:pt x="107" y="410"/>
                    <a:pt x="104" y="426"/>
                  </a:cubicBezTo>
                  <a:cubicBezTo>
                    <a:pt x="102" y="435"/>
                    <a:pt x="103" y="444"/>
                    <a:pt x="102" y="453"/>
                  </a:cubicBezTo>
                  <a:cubicBezTo>
                    <a:pt x="99" y="464"/>
                    <a:pt x="92" y="475"/>
                    <a:pt x="88" y="486"/>
                  </a:cubicBezTo>
                  <a:cubicBezTo>
                    <a:pt x="85" y="473"/>
                    <a:pt x="83" y="462"/>
                    <a:pt x="82" y="449"/>
                  </a:cubicBezTo>
                  <a:cubicBezTo>
                    <a:pt x="81" y="436"/>
                    <a:pt x="67" y="437"/>
                    <a:pt x="61" y="429"/>
                  </a:cubicBezTo>
                  <a:cubicBezTo>
                    <a:pt x="57" y="425"/>
                    <a:pt x="23" y="385"/>
                    <a:pt x="38" y="385"/>
                  </a:cubicBezTo>
                  <a:cubicBezTo>
                    <a:pt x="30" y="379"/>
                    <a:pt x="32" y="366"/>
                    <a:pt x="24" y="359"/>
                  </a:cubicBezTo>
                  <a:cubicBezTo>
                    <a:pt x="13" y="351"/>
                    <a:pt x="14" y="339"/>
                    <a:pt x="14" y="326"/>
                  </a:cubicBezTo>
                  <a:cubicBezTo>
                    <a:pt x="14" y="321"/>
                    <a:pt x="7" y="318"/>
                    <a:pt x="8" y="315"/>
                  </a:cubicBezTo>
                  <a:cubicBezTo>
                    <a:pt x="8" y="310"/>
                    <a:pt x="11" y="305"/>
                    <a:pt x="11" y="300"/>
                  </a:cubicBezTo>
                  <a:cubicBezTo>
                    <a:pt x="11" y="295"/>
                    <a:pt x="11" y="289"/>
                    <a:pt x="10" y="283"/>
                  </a:cubicBezTo>
                  <a:cubicBezTo>
                    <a:pt x="8" y="279"/>
                    <a:pt x="2" y="281"/>
                    <a:pt x="0" y="274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57" name="Freeform 97"/>
            <p:cNvSpPr>
              <a:spLocks/>
            </p:cNvSpPr>
            <p:nvPr/>
          </p:nvSpPr>
          <p:spPr bwMode="gray">
            <a:xfrm>
              <a:off x="4941716" y="3521787"/>
              <a:ext cx="306087" cy="303705"/>
            </a:xfrm>
            <a:custGeom>
              <a:avLst/>
              <a:gdLst>
                <a:gd name="T0" fmla="*/ 1 w 380"/>
                <a:gd name="T1" fmla="*/ 11 h 377"/>
                <a:gd name="T2" fmla="*/ 2 w 380"/>
                <a:gd name="T3" fmla="*/ 11 h 377"/>
                <a:gd name="T4" fmla="*/ 3 w 380"/>
                <a:gd name="T5" fmla="*/ 13 h 377"/>
                <a:gd name="T6" fmla="*/ 5 w 380"/>
                <a:gd name="T7" fmla="*/ 12 h 377"/>
                <a:gd name="T8" fmla="*/ 7 w 380"/>
                <a:gd name="T9" fmla="*/ 13 h 377"/>
                <a:gd name="T10" fmla="*/ 9 w 380"/>
                <a:gd name="T11" fmla="*/ 11 h 377"/>
                <a:gd name="T12" fmla="*/ 12 w 380"/>
                <a:gd name="T13" fmla="*/ 7 h 377"/>
                <a:gd name="T14" fmla="*/ 14 w 380"/>
                <a:gd name="T15" fmla="*/ 6 h 377"/>
                <a:gd name="T16" fmla="*/ 15 w 380"/>
                <a:gd name="T17" fmla="*/ 5 h 377"/>
                <a:gd name="T18" fmla="*/ 17 w 380"/>
                <a:gd name="T19" fmla="*/ 3 h 377"/>
                <a:gd name="T20" fmla="*/ 19 w 380"/>
                <a:gd name="T21" fmla="*/ 1 h 377"/>
                <a:gd name="T22" fmla="*/ 22 w 380"/>
                <a:gd name="T23" fmla="*/ 0 h 377"/>
                <a:gd name="T24" fmla="*/ 24 w 380"/>
                <a:gd name="T25" fmla="*/ 0 h 377"/>
                <a:gd name="T26" fmla="*/ 26 w 380"/>
                <a:gd name="T27" fmla="*/ 2 h 377"/>
                <a:gd name="T28" fmla="*/ 29 w 380"/>
                <a:gd name="T29" fmla="*/ 3 h 377"/>
                <a:gd name="T30" fmla="*/ 32 w 380"/>
                <a:gd name="T31" fmla="*/ 4 h 377"/>
                <a:gd name="T32" fmla="*/ 34 w 380"/>
                <a:gd name="T33" fmla="*/ 5 h 377"/>
                <a:gd name="T34" fmla="*/ 36 w 380"/>
                <a:gd name="T35" fmla="*/ 6 h 377"/>
                <a:gd name="T36" fmla="*/ 36 w 380"/>
                <a:gd name="T37" fmla="*/ 7 h 377"/>
                <a:gd name="T38" fmla="*/ 36 w 380"/>
                <a:gd name="T39" fmla="*/ 11 h 377"/>
                <a:gd name="T40" fmla="*/ 36 w 380"/>
                <a:gd name="T41" fmla="*/ 14 h 377"/>
                <a:gd name="T42" fmla="*/ 36 w 380"/>
                <a:gd name="T43" fmla="*/ 15 h 377"/>
                <a:gd name="T44" fmla="*/ 36 w 380"/>
                <a:gd name="T45" fmla="*/ 16 h 377"/>
                <a:gd name="T46" fmla="*/ 34 w 380"/>
                <a:gd name="T47" fmla="*/ 18 h 377"/>
                <a:gd name="T48" fmla="*/ 35 w 380"/>
                <a:gd name="T49" fmla="*/ 18 h 377"/>
                <a:gd name="T50" fmla="*/ 35 w 380"/>
                <a:gd name="T51" fmla="*/ 19 h 377"/>
                <a:gd name="T52" fmla="*/ 34 w 380"/>
                <a:gd name="T53" fmla="*/ 20 h 377"/>
                <a:gd name="T54" fmla="*/ 35 w 380"/>
                <a:gd name="T55" fmla="*/ 22 h 377"/>
                <a:gd name="T56" fmla="*/ 36 w 380"/>
                <a:gd name="T57" fmla="*/ 21 h 377"/>
                <a:gd name="T58" fmla="*/ 35 w 380"/>
                <a:gd name="T59" fmla="*/ 23 h 377"/>
                <a:gd name="T60" fmla="*/ 33 w 380"/>
                <a:gd name="T61" fmla="*/ 26 h 377"/>
                <a:gd name="T62" fmla="*/ 33 w 380"/>
                <a:gd name="T63" fmla="*/ 28 h 377"/>
                <a:gd name="T64" fmla="*/ 33 w 380"/>
                <a:gd name="T65" fmla="*/ 30 h 377"/>
                <a:gd name="T66" fmla="*/ 28 w 380"/>
                <a:gd name="T67" fmla="*/ 34 h 377"/>
                <a:gd name="T68" fmla="*/ 28 w 380"/>
                <a:gd name="T69" fmla="*/ 36 h 377"/>
                <a:gd name="T70" fmla="*/ 23 w 380"/>
                <a:gd name="T71" fmla="*/ 36 h 377"/>
                <a:gd name="T72" fmla="*/ 21 w 380"/>
                <a:gd name="T73" fmla="*/ 34 h 377"/>
                <a:gd name="T74" fmla="*/ 19 w 380"/>
                <a:gd name="T75" fmla="*/ 34 h 377"/>
                <a:gd name="T76" fmla="*/ 18 w 380"/>
                <a:gd name="T77" fmla="*/ 34 h 377"/>
                <a:gd name="T78" fmla="*/ 17 w 380"/>
                <a:gd name="T79" fmla="*/ 33 h 377"/>
                <a:gd name="T80" fmla="*/ 12 w 380"/>
                <a:gd name="T81" fmla="*/ 31 h 377"/>
                <a:gd name="T82" fmla="*/ 11 w 380"/>
                <a:gd name="T83" fmla="*/ 28 h 377"/>
                <a:gd name="T84" fmla="*/ 9 w 380"/>
                <a:gd name="T85" fmla="*/ 26 h 377"/>
                <a:gd name="T86" fmla="*/ 7 w 380"/>
                <a:gd name="T87" fmla="*/ 23 h 377"/>
                <a:gd name="T88" fmla="*/ 4 w 380"/>
                <a:gd name="T89" fmla="*/ 20 h 377"/>
                <a:gd name="T90" fmla="*/ 2 w 380"/>
                <a:gd name="T91" fmla="*/ 16 h 377"/>
                <a:gd name="T92" fmla="*/ 1 w 380"/>
                <a:gd name="T93" fmla="*/ 11 h 3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0"/>
                <a:gd name="T142" fmla="*/ 0 h 377"/>
                <a:gd name="T143" fmla="*/ 380 w 380"/>
                <a:gd name="T144" fmla="*/ 377 h 37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0" h="377">
                  <a:moveTo>
                    <a:pt x="4" y="121"/>
                  </a:moveTo>
                  <a:cubicBezTo>
                    <a:pt x="10" y="122"/>
                    <a:pt x="16" y="124"/>
                    <a:pt x="23" y="121"/>
                  </a:cubicBezTo>
                  <a:cubicBezTo>
                    <a:pt x="29" y="119"/>
                    <a:pt x="32" y="128"/>
                    <a:pt x="35" y="131"/>
                  </a:cubicBezTo>
                  <a:cubicBezTo>
                    <a:pt x="40" y="133"/>
                    <a:pt x="47" y="127"/>
                    <a:pt x="51" y="126"/>
                  </a:cubicBezTo>
                  <a:cubicBezTo>
                    <a:pt x="56" y="125"/>
                    <a:pt x="64" y="131"/>
                    <a:pt x="69" y="133"/>
                  </a:cubicBezTo>
                  <a:cubicBezTo>
                    <a:pt x="82" y="139"/>
                    <a:pt x="90" y="127"/>
                    <a:pt x="98" y="117"/>
                  </a:cubicBezTo>
                  <a:cubicBezTo>
                    <a:pt x="107" y="104"/>
                    <a:pt x="117" y="92"/>
                    <a:pt x="124" y="80"/>
                  </a:cubicBezTo>
                  <a:cubicBezTo>
                    <a:pt x="127" y="75"/>
                    <a:pt x="132" y="72"/>
                    <a:pt x="137" y="68"/>
                  </a:cubicBezTo>
                  <a:cubicBezTo>
                    <a:pt x="143" y="63"/>
                    <a:pt x="151" y="60"/>
                    <a:pt x="159" y="56"/>
                  </a:cubicBezTo>
                  <a:cubicBezTo>
                    <a:pt x="174" y="50"/>
                    <a:pt x="177" y="48"/>
                    <a:pt x="178" y="30"/>
                  </a:cubicBezTo>
                  <a:cubicBezTo>
                    <a:pt x="179" y="21"/>
                    <a:pt x="193" y="11"/>
                    <a:pt x="201" y="8"/>
                  </a:cubicBezTo>
                  <a:cubicBezTo>
                    <a:pt x="209" y="5"/>
                    <a:pt x="218" y="1"/>
                    <a:pt x="226" y="0"/>
                  </a:cubicBezTo>
                  <a:cubicBezTo>
                    <a:pt x="235" y="0"/>
                    <a:pt x="245" y="3"/>
                    <a:pt x="255" y="0"/>
                  </a:cubicBezTo>
                  <a:cubicBezTo>
                    <a:pt x="255" y="19"/>
                    <a:pt x="253" y="20"/>
                    <a:pt x="274" y="20"/>
                  </a:cubicBezTo>
                  <a:cubicBezTo>
                    <a:pt x="286" y="20"/>
                    <a:pt x="293" y="24"/>
                    <a:pt x="306" y="29"/>
                  </a:cubicBezTo>
                  <a:cubicBezTo>
                    <a:pt x="313" y="31"/>
                    <a:pt x="328" y="41"/>
                    <a:pt x="335" y="44"/>
                  </a:cubicBezTo>
                  <a:cubicBezTo>
                    <a:pt x="344" y="49"/>
                    <a:pt x="360" y="47"/>
                    <a:pt x="364" y="55"/>
                  </a:cubicBezTo>
                  <a:cubicBezTo>
                    <a:pt x="367" y="61"/>
                    <a:pt x="371" y="61"/>
                    <a:pt x="377" y="60"/>
                  </a:cubicBezTo>
                  <a:cubicBezTo>
                    <a:pt x="376" y="68"/>
                    <a:pt x="371" y="73"/>
                    <a:pt x="375" y="82"/>
                  </a:cubicBezTo>
                  <a:cubicBezTo>
                    <a:pt x="379" y="92"/>
                    <a:pt x="373" y="100"/>
                    <a:pt x="377" y="109"/>
                  </a:cubicBezTo>
                  <a:cubicBezTo>
                    <a:pt x="380" y="119"/>
                    <a:pt x="373" y="129"/>
                    <a:pt x="375" y="139"/>
                  </a:cubicBezTo>
                  <a:cubicBezTo>
                    <a:pt x="376" y="146"/>
                    <a:pt x="380" y="152"/>
                    <a:pt x="374" y="158"/>
                  </a:cubicBezTo>
                  <a:cubicBezTo>
                    <a:pt x="370" y="162"/>
                    <a:pt x="374" y="171"/>
                    <a:pt x="371" y="173"/>
                  </a:cubicBezTo>
                  <a:cubicBezTo>
                    <a:pt x="364" y="176"/>
                    <a:pt x="363" y="176"/>
                    <a:pt x="360" y="184"/>
                  </a:cubicBezTo>
                  <a:cubicBezTo>
                    <a:pt x="359" y="188"/>
                    <a:pt x="365" y="189"/>
                    <a:pt x="367" y="191"/>
                  </a:cubicBezTo>
                  <a:cubicBezTo>
                    <a:pt x="369" y="192"/>
                    <a:pt x="367" y="198"/>
                    <a:pt x="367" y="199"/>
                  </a:cubicBezTo>
                  <a:cubicBezTo>
                    <a:pt x="366" y="203"/>
                    <a:pt x="363" y="205"/>
                    <a:pt x="362" y="208"/>
                  </a:cubicBezTo>
                  <a:cubicBezTo>
                    <a:pt x="361" y="211"/>
                    <a:pt x="366" y="221"/>
                    <a:pt x="366" y="224"/>
                  </a:cubicBezTo>
                  <a:cubicBezTo>
                    <a:pt x="368" y="223"/>
                    <a:pt x="369" y="223"/>
                    <a:pt x="371" y="222"/>
                  </a:cubicBezTo>
                  <a:cubicBezTo>
                    <a:pt x="371" y="232"/>
                    <a:pt x="375" y="236"/>
                    <a:pt x="368" y="246"/>
                  </a:cubicBezTo>
                  <a:cubicBezTo>
                    <a:pt x="364" y="255"/>
                    <a:pt x="360" y="268"/>
                    <a:pt x="351" y="272"/>
                  </a:cubicBezTo>
                  <a:cubicBezTo>
                    <a:pt x="341" y="277"/>
                    <a:pt x="349" y="283"/>
                    <a:pt x="347" y="291"/>
                  </a:cubicBezTo>
                  <a:cubicBezTo>
                    <a:pt x="345" y="301"/>
                    <a:pt x="338" y="306"/>
                    <a:pt x="345" y="315"/>
                  </a:cubicBezTo>
                  <a:cubicBezTo>
                    <a:pt x="337" y="310"/>
                    <a:pt x="303" y="361"/>
                    <a:pt x="296" y="365"/>
                  </a:cubicBezTo>
                  <a:cubicBezTo>
                    <a:pt x="290" y="369"/>
                    <a:pt x="287" y="377"/>
                    <a:pt x="285" y="377"/>
                  </a:cubicBezTo>
                  <a:cubicBezTo>
                    <a:pt x="279" y="366"/>
                    <a:pt x="258" y="371"/>
                    <a:pt x="247" y="371"/>
                  </a:cubicBezTo>
                  <a:cubicBezTo>
                    <a:pt x="238" y="371"/>
                    <a:pt x="229" y="367"/>
                    <a:pt x="220" y="364"/>
                  </a:cubicBezTo>
                  <a:cubicBezTo>
                    <a:pt x="201" y="357"/>
                    <a:pt x="194" y="362"/>
                    <a:pt x="193" y="361"/>
                  </a:cubicBezTo>
                  <a:cubicBezTo>
                    <a:pt x="188" y="355"/>
                    <a:pt x="187" y="358"/>
                    <a:pt x="181" y="354"/>
                  </a:cubicBezTo>
                  <a:cubicBezTo>
                    <a:pt x="175" y="351"/>
                    <a:pt x="181" y="345"/>
                    <a:pt x="179" y="342"/>
                  </a:cubicBezTo>
                  <a:cubicBezTo>
                    <a:pt x="170" y="330"/>
                    <a:pt x="134" y="337"/>
                    <a:pt x="129" y="324"/>
                  </a:cubicBezTo>
                  <a:cubicBezTo>
                    <a:pt x="123" y="312"/>
                    <a:pt x="113" y="299"/>
                    <a:pt x="118" y="287"/>
                  </a:cubicBezTo>
                  <a:cubicBezTo>
                    <a:pt x="124" y="269"/>
                    <a:pt x="115" y="265"/>
                    <a:pt x="97" y="269"/>
                  </a:cubicBezTo>
                  <a:cubicBezTo>
                    <a:pt x="101" y="252"/>
                    <a:pt x="96" y="245"/>
                    <a:pt x="81" y="241"/>
                  </a:cubicBezTo>
                  <a:cubicBezTo>
                    <a:pt x="69" y="237"/>
                    <a:pt x="52" y="223"/>
                    <a:pt x="46" y="213"/>
                  </a:cubicBezTo>
                  <a:cubicBezTo>
                    <a:pt x="35" y="197"/>
                    <a:pt x="35" y="176"/>
                    <a:pt x="23" y="161"/>
                  </a:cubicBezTo>
                  <a:cubicBezTo>
                    <a:pt x="17" y="154"/>
                    <a:pt x="0" y="130"/>
                    <a:pt x="4" y="121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58" name="Freeform 98"/>
            <p:cNvSpPr>
              <a:spLocks/>
            </p:cNvSpPr>
            <p:nvPr/>
          </p:nvSpPr>
          <p:spPr bwMode="gray">
            <a:xfrm>
              <a:off x="3994871" y="2272428"/>
              <a:ext cx="123864" cy="278694"/>
            </a:xfrm>
            <a:custGeom>
              <a:avLst/>
              <a:gdLst>
                <a:gd name="T0" fmla="*/ 1 w 154"/>
                <a:gd name="T1" fmla="*/ 9 h 347"/>
                <a:gd name="T2" fmla="*/ 1 w 154"/>
                <a:gd name="T3" fmla="*/ 7 h 347"/>
                <a:gd name="T4" fmla="*/ 1 w 154"/>
                <a:gd name="T5" fmla="*/ 7 h 347"/>
                <a:gd name="T6" fmla="*/ 4 w 154"/>
                <a:gd name="T7" fmla="*/ 5 h 347"/>
                <a:gd name="T8" fmla="*/ 7 w 154"/>
                <a:gd name="T9" fmla="*/ 5 h 347"/>
                <a:gd name="T10" fmla="*/ 7 w 154"/>
                <a:gd name="T11" fmla="*/ 2 h 347"/>
                <a:gd name="T12" fmla="*/ 8 w 154"/>
                <a:gd name="T13" fmla="*/ 1 h 347"/>
                <a:gd name="T14" fmla="*/ 9 w 154"/>
                <a:gd name="T15" fmla="*/ 1 h 347"/>
                <a:gd name="T16" fmla="*/ 11 w 154"/>
                <a:gd name="T17" fmla="*/ 1 h 347"/>
                <a:gd name="T18" fmla="*/ 12 w 154"/>
                <a:gd name="T19" fmla="*/ 3 h 347"/>
                <a:gd name="T20" fmla="*/ 14 w 154"/>
                <a:gd name="T21" fmla="*/ 4 h 347"/>
                <a:gd name="T22" fmla="*/ 13 w 154"/>
                <a:gd name="T23" fmla="*/ 5 h 347"/>
                <a:gd name="T24" fmla="*/ 14 w 154"/>
                <a:gd name="T25" fmla="*/ 7 h 347"/>
                <a:gd name="T26" fmla="*/ 14 w 154"/>
                <a:gd name="T27" fmla="*/ 9 h 347"/>
                <a:gd name="T28" fmla="*/ 14 w 154"/>
                <a:gd name="T29" fmla="*/ 11 h 347"/>
                <a:gd name="T30" fmla="*/ 14 w 154"/>
                <a:gd name="T31" fmla="*/ 11 h 347"/>
                <a:gd name="T32" fmla="*/ 14 w 154"/>
                <a:gd name="T33" fmla="*/ 13 h 347"/>
                <a:gd name="T34" fmla="*/ 12 w 154"/>
                <a:gd name="T35" fmla="*/ 14 h 347"/>
                <a:gd name="T36" fmla="*/ 11 w 154"/>
                <a:gd name="T37" fmla="*/ 16 h 347"/>
                <a:gd name="T38" fmla="*/ 10 w 154"/>
                <a:gd name="T39" fmla="*/ 18 h 347"/>
                <a:gd name="T40" fmla="*/ 9 w 154"/>
                <a:gd name="T41" fmla="*/ 18 h 347"/>
                <a:gd name="T42" fmla="*/ 9 w 154"/>
                <a:gd name="T43" fmla="*/ 20 h 347"/>
                <a:gd name="T44" fmla="*/ 9 w 154"/>
                <a:gd name="T45" fmla="*/ 24 h 347"/>
                <a:gd name="T46" fmla="*/ 9 w 154"/>
                <a:gd name="T47" fmla="*/ 26 h 347"/>
                <a:gd name="T48" fmla="*/ 9 w 154"/>
                <a:gd name="T49" fmla="*/ 28 h 347"/>
                <a:gd name="T50" fmla="*/ 9 w 154"/>
                <a:gd name="T51" fmla="*/ 30 h 347"/>
                <a:gd name="T52" fmla="*/ 9 w 154"/>
                <a:gd name="T53" fmla="*/ 32 h 347"/>
                <a:gd name="T54" fmla="*/ 7 w 154"/>
                <a:gd name="T55" fmla="*/ 32 h 347"/>
                <a:gd name="T56" fmla="*/ 4 w 154"/>
                <a:gd name="T57" fmla="*/ 33 h 347"/>
                <a:gd name="T58" fmla="*/ 5 w 154"/>
                <a:gd name="T59" fmla="*/ 32 h 347"/>
                <a:gd name="T60" fmla="*/ 4 w 154"/>
                <a:gd name="T61" fmla="*/ 31 h 347"/>
                <a:gd name="T62" fmla="*/ 3 w 154"/>
                <a:gd name="T63" fmla="*/ 28 h 347"/>
                <a:gd name="T64" fmla="*/ 4 w 154"/>
                <a:gd name="T65" fmla="*/ 27 h 347"/>
                <a:gd name="T66" fmla="*/ 4 w 154"/>
                <a:gd name="T67" fmla="*/ 20 h 347"/>
                <a:gd name="T68" fmla="*/ 3 w 154"/>
                <a:gd name="T69" fmla="*/ 17 h 347"/>
                <a:gd name="T70" fmla="*/ 3 w 154"/>
                <a:gd name="T71" fmla="*/ 13 h 347"/>
                <a:gd name="T72" fmla="*/ 1 w 154"/>
                <a:gd name="T73" fmla="*/ 11 h 347"/>
                <a:gd name="T74" fmla="*/ 1 w 154"/>
                <a:gd name="T75" fmla="*/ 9 h 3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4"/>
                <a:gd name="T115" fmla="*/ 0 h 347"/>
                <a:gd name="T116" fmla="*/ 154 w 154"/>
                <a:gd name="T117" fmla="*/ 347 h 3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4" h="347">
                  <a:moveTo>
                    <a:pt x="3" y="99"/>
                  </a:moveTo>
                  <a:cubicBezTo>
                    <a:pt x="5" y="94"/>
                    <a:pt x="5" y="86"/>
                    <a:pt x="9" y="82"/>
                  </a:cubicBezTo>
                  <a:cubicBezTo>
                    <a:pt x="12" y="79"/>
                    <a:pt x="13" y="79"/>
                    <a:pt x="16" y="76"/>
                  </a:cubicBezTo>
                  <a:cubicBezTo>
                    <a:pt x="22" y="70"/>
                    <a:pt x="32" y="51"/>
                    <a:pt x="41" y="60"/>
                  </a:cubicBezTo>
                  <a:cubicBezTo>
                    <a:pt x="43" y="63"/>
                    <a:pt x="69" y="56"/>
                    <a:pt x="74" y="47"/>
                  </a:cubicBezTo>
                  <a:cubicBezTo>
                    <a:pt x="78" y="42"/>
                    <a:pt x="82" y="34"/>
                    <a:pt x="82" y="27"/>
                  </a:cubicBezTo>
                  <a:cubicBezTo>
                    <a:pt x="82" y="23"/>
                    <a:pt x="77" y="14"/>
                    <a:pt x="83" y="12"/>
                  </a:cubicBezTo>
                  <a:cubicBezTo>
                    <a:pt x="87" y="12"/>
                    <a:pt x="93" y="13"/>
                    <a:pt x="95" y="10"/>
                  </a:cubicBezTo>
                  <a:cubicBezTo>
                    <a:pt x="102" y="0"/>
                    <a:pt x="110" y="11"/>
                    <a:pt x="115" y="16"/>
                  </a:cubicBezTo>
                  <a:cubicBezTo>
                    <a:pt x="119" y="20"/>
                    <a:pt x="121" y="24"/>
                    <a:pt x="124" y="28"/>
                  </a:cubicBezTo>
                  <a:cubicBezTo>
                    <a:pt x="128" y="33"/>
                    <a:pt x="134" y="37"/>
                    <a:pt x="138" y="43"/>
                  </a:cubicBezTo>
                  <a:cubicBezTo>
                    <a:pt x="140" y="46"/>
                    <a:pt x="135" y="54"/>
                    <a:pt x="134" y="57"/>
                  </a:cubicBezTo>
                  <a:cubicBezTo>
                    <a:pt x="133" y="64"/>
                    <a:pt x="139" y="70"/>
                    <a:pt x="143" y="76"/>
                  </a:cubicBezTo>
                  <a:cubicBezTo>
                    <a:pt x="147" y="82"/>
                    <a:pt x="144" y="88"/>
                    <a:pt x="146" y="94"/>
                  </a:cubicBezTo>
                  <a:cubicBezTo>
                    <a:pt x="150" y="101"/>
                    <a:pt x="154" y="106"/>
                    <a:pt x="149" y="114"/>
                  </a:cubicBezTo>
                  <a:cubicBezTo>
                    <a:pt x="147" y="118"/>
                    <a:pt x="142" y="114"/>
                    <a:pt x="140" y="119"/>
                  </a:cubicBezTo>
                  <a:cubicBezTo>
                    <a:pt x="138" y="126"/>
                    <a:pt x="147" y="131"/>
                    <a:pt x="139" y="140"/>
                  </a:cubicBezTo>
                  <a:cubicBezTo>
                    <a:pt x="135" y="144"/>
                    <a:pt x="130" y="146"/>
                    <a:pt x="127" y="150"/>
                  </a:cubicBezTo>
                  <a:cubicBezTo>
                    <a:pt x="124" y="155"/>
                    <a:pt x="124" y="160"/>
                    <a:pt x="120" y="164"/>
                  </a:cubicBezTo>
                  <a:cubicBezTo>
                    <a:pt x="112" y="174"/>
                    <a:pt x="124" y="186"/>
                    <a:pt x="108" y="190"/>
                  </a:cubicBezTo>
                  <a:cubicBezTo>
                    <a:pt x="103" y="191"/>
                    <a:pt x="100" y="189"/>
                    <a:pt x="99" y="195"/>
                  </a:cubicBezTo>
                  <a:cubicBezTo>
                    <a:pt x="98" y="200"/>
                    <a:pt x="95" y="206"/>
                    <a:pt x="95" y="212"/>
                  </a:cubicBezTo>
                  <a:cubicBezTo>
                    <a:pt x="96" y="225"/>
                    <a:pt x="96" y="239"/>
                    <a:pt x="95" y="253"/>
                  </a:cubicBezTo>
                  <a:cubicBezTo>
                    <a:pt x="94" y="259"/>
                    <a:pt x="100" y="271"/>
                    <a:pt x="99" y="280"/>
                  </a:cubicBezTo>
                  <a:cubicBezTo>
                    <a:pt x="98" y="288"/>
                    <a:pt x="98" y="294"/>
                    <a:pt x="97" y="301"/>
                  </a:cubicBezTo>
                  <a:cubicBezTo>
                    <a:pt x="95" y="311"/>
                    <a:pt x="99" y="315"/>
                    <a:pt x="98" y="320"/>
                  </a:cubicBezTo>
                  <a:cubicBezTo>
                    <a:pt x="98" y="326"/>
                    <a:pt x="94" y="335"/>
                    <a:pt x="95" y="339"/>
                  </a:cubicBezTo>
                  <a:cubicBezTo>
                    <a:pt x="88" y="339"/>
                    <a:pt x="77" y="340"/>
                    <a:pt x="71" y="342"/>
                  </a:cubicBezTo>
                  <a:cubicBezTo>
                    <a:pt x="61" y="344"/>
                    <a:pt x="51" y="345"/>
                    <a:pt x="42" y="347"/>
                  </a:cubicBezTo>
                  <a:cubicBezTo>
                    <a:pt x="44" y="345"/>
                    <a:pt x="47" y="343"/>
                    <a:pt x="50" y="343"/>
                  </a:cubicBezTo>
                  <a:cubicBezTo>
                    <a:pt x="49" y="339"/>
                    <a:pt x="46" y="333"/>
                    <a:pt x="44" y="329"/>
                  </a:cubicBezTo>
                  <a:cubicBezTo>
                    <a:pt x="40" y="322"/>
                    <a:pt x="39" y="312"/>
                    <a:pt x="38" y="304"/>
                  </a:cubicBezTo>
                  <a:cubicBezTo>
                    <a:pt x="39" y="304"/>
                    <a:pt x="44" y="303"/>
                    <a:pt x="43" y="289"/>
                  </a:cubicBezTo>
                  <a:cubicBezTo>
                    <a:pt x="42" y="265"/>
                    <a:pt x="43" y="240"/>
                    <a:pt x="43" y="216"/>
                  </a:cubicBezTo>
                  <a:cubicBezTo>
                    <a:pt x="43" y="202"/>
                    <a:pt x="42" y="191"/>
                    <a:pt x="35" y="179"/>
                  </a:cubicBezTo>
                  <a:cubicBezTo>
                    <a:pt x="27" y="168"/>
                    <a:pt x="30" y="155"/>
                    <a:pt x="29" y="143"/>
                  </a:cubicBezTo>
                  <a:cubicBezTo>
                    <a:pt x="29" y="133"/>
                    <a:pt x="14" y="128"/>
                    <a:pt x="7" y="122"/>
                  </a:cubicBezTo>
                  <a:cubicBezTo>
                    <a:pt x="0" y="115"/>
                    <a:pt x="2" y="107"/>
                    <a:pt x="3" y="99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59" name="Freeform 99"/>
            <p:cNvSpPr>
              <a:spLocks/>
            </p:cNvSpPr>
            <p:nvPr/>
          </p:nvSpPr>
          <p:spPr bwMode="gray">
            <a:xfrm>
              <a:off x="5516969" y="2119980"/>
              <a:ext cx="17865" cy="16674"/>
            </a:xfrm>
            <a:custGeom>
              <a:avLst/>
              <a:gdLst>
                <a:gd name="T0" fmla="*/ 1 w 23"/>
                <a:gd name="T1" fmla="*/ 1 h 21"/>
                <a:gd name="T2" fmla="*/ 0 w 23"/>
                <a:gd name="T3" fmla="*/ 1 h 21"/>
                <a:gd name="T4" fmla="*/ 2 w 23"/>
                <a:gd name="T5" fmla="*/ 2 h 21"/>
                <a:gd name="T6" fmla="*/ 1 w 23"/>
                <a:gd name="T7" fmla="*/ 1 h 21"/>
                <a:gd name="T8" fmla="*/ 1 w 23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1"/>
                <a:gd name="T17" fmla="*/ 23 w 2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1">
                  <a:moveTo>
                    <a:pt x="2" y="4"/>
                  </a:moveTo>
                  <a:cubicBezTo>
                    <a:pt x="3" y="7"/>
                    <a:pt x="6" y="18"/>
                    <a:pt x="0" y="13"/>
                  </a:cubicBezTo>
                  <a:cubicBezTo>
                    <a:pt x="3" y="21"/>
                    <a:pt x="17" y="20"/>
                    <a:pt x="23" y="20"/>
                  </a:cubicBezTo>
                  <a:cubicBezTo>
                    <a:pt x="20" y="13"/>
                    <a:pt x="11" y="19"/>
                    <a:pt x="9" y="12"/>
                  </a:cubicBezTo>
                  <a:cubicBezTo>
                    <a:pt x="8" y="9"/>
                    <a:pt x="8" y="0"/>
                    <a:pt x="2" y="4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60" name="Freeform 100"/>
            <p:cNvSpPr>
              <a:spLocks/>
            </p:cNvSpPr>
            <p:nvPr/>
          </p:nvSpPr>
          <p:spPr bwMode="gray">
            <a:xfrm>
              <a:off x="5516969" y="2119980"/>
              <a:ext cx="17865" cy="16674"/>
            </a:xfrm>
            <a:custGeom>
              <a:avLst/>
              <a:gdLst>
                <a:gd name="T0" fmla="*/ 1 w 23"/>
                <a:gd name="T1" fmla="*/ 1 h 21"/>
                <a:gd name="T2" fmla="*/ 0 w 23"/>
                <a:gd name="T3" fmla="*/ 1 h 21"/>
                <a:gd name="T4" fmla="*/ 2 w 23"/>
                <a:gd name="T5" fmla="*/ 2 h 21"/>
                <a:gd name="T6" fmla="*/ 1 w 23"/>
                <a:gd name="T7" fmla="*/ 1 h 21"/>
                <a:gd name="T8" fmla="*/ 1 w 23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1"/>
                <a:gd name="T17" fmla="*/ 23 w 2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1">
                  <a:moveTo>
                    <a:pt x="2" y="4"/>
                  </a:moveTo>
                  <a:cubicBezTo>
                    <a:pt x="3" y="7"/>
                    <a:pt x="6" y="18"/>
                    <a:pt x="0" y="13"/>
                  </a:cubicBezTo>
                  <a:cubicBezTo>
                    <a:pt x="3" y="21"/>
                    <a:pt x="17" y="20"/>
                    <a:pt x="23" y="20"/>
                  </a:cubicBezTo>
                  <a:cubicBezTo>
                    <a:pt x="20" y="13"/>
                    <a:pt x="11" y="19"/>
                    <a:pt x="9" y="12"/>
                  </a:cubicBezTo>
                  <a:cubicBezTo>
                    <a:pt x="8" y="9"/>
                    <a:pt x="8" y="0"/>
                    <a:pt x="2" y="4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61" name="Freeform 101"/>
            <p:cNvSpPr>
              <a:spLocks/>
            </p:cNvSpPr>
            <p:nvPr/>
          </p:nvSpPr>
          <p:spPr bwMode="gray">
            <a:xfrm>
              <a:off x="5381195" y="2028273"/>
              <a:ext cx="265593" cy="257256"/>
            </a:xfrm>
            <a:custGeom>
              <a:avLst/>
              <a:gdLst>
                <a:gd name="T0" fmla="*/ 0 w 330"/>
                <a:gd name="T1" fmla="*/ 15 h 319"/>
                <a:gd name="T2" fmla="*/ 1 w 330"/>
                <a:gd name="T3" fmla="*/ 13 h 319"/>
                <a:gd name="T4" fmla="*/ 2 w 330"/>
                <a:gd name="T5" fmla="*/ 9 h 319"/>
                <a:gd name="T6" fmla="*/ 3 w 330"/>
                <a:gd name="T7" fmla="*/ 5 h 319"/>
                <a:gd name="T8" fmla="*/ 4 w 330"/>
                <a:gd name="T9" fmla="*/ 5 h 319"/>
                <a:gd name="T10" fmla="*/ 5 w 330"/>
                <a:gd name="T11" fmla="*/ 3 h 319"/>
                <a:gd name="T12" fmla="*/ 7 w 330"/>
                <a:gd name="T13" fmla="*/ 2 h 319"/>
                <a:gd name="T14" fmla="*/ 9 w 330"/>
                <a:gd name="T15" fmla="*/ 0 h 319"/>
                <a:gd name="T16" fmla="*/ 12 w 330"/>
                <a:gd name="T17" fmla="*/ 8 h 319"/>
                <a:gd name="T18" fmla="*/ 13 w 330"/>
                <a:gd name="T19" fmla="*/ 11 h 319"/>
                <a:gd name="T20" fmla="*/ 14 w 330"/>
                <a:gd name="T21" fmla="*/ 13 h 319"/>
                <a:gd name="T22" fmla="*/ 15 w 330"/>
                <a:gd name="T23" fmla="*/ 14 h 319"/>
                <a:gd name="T24" fmla="*/ 16 w 330"/>
                <a:gd name="T25" fmla="*/ 16 h 319"/>
                <a:gd name="T26" fmla="*/ 16 w 330"/>
                <a:gd name="T27" fmla="*/ 14 h 319"/>
                <a:gd name="T28" fmla="*/ 16 w 330"/>
                <a:gd name="T29" fmla="*/ 15 h 319"/>
                <a:gd name="T30" fmla="*/ 18 w 330"/>
                <a:gd name="T31" fmla="*/ 16 h 319"/>
                <a:gd name="T32" fmla="*/ 20 w 330"/>
                <a:gd name="T33" fmla="*/ 16 h 319"/>
                <a:gd name="T34" fmla="*/ 21 w 330"/>
                <a:gd name="T35" fmla="*/ 18 h 319"/>
                <a:gd name="T36" fmla="*/ 23 w 330"/>
                <a:gd name="T37" fmla="*/ 20 h 319"/>
                <a:gd name="T38" fmla="*/ 25 w 330"/>
                <a:gd name="T39" fmla="*/ 22 h 319"/>
                <a:gd name="T40" fmla="*/ 26 w 330"/>
                <a:gd name="T41" fmla="*/ 22 h 319"/>
                <a:gd name="T42" fmla="*/ 26 w 330"/>
                <a:gd name="T43" fmla="*/ 23 h 319"/>
                <a:gd name="T44" fmla="*/ 28 w 330"/>
                <a:gd name="T45" fmla="*/ 25 h 319"/>
                <a:gd name="T46" fmla="*/ 29 w 330"/>
                <a:gd name="T47" fmla="*/ 26 h 319"/>
                <a:gd name="T48" fmla="*/ 30 w 330"/>
                <a:gd name="T49" fmla="*/ 27 h 319"/>
                <a:gd name="T50" fmla="*/ 31 w 330"/>
                <a:gd name="T51" fmla="*/ 28 h 319"/>
                <a:gd name="T52" fmla="*/ 30 w 330"/>
                <a:gd name="T53" fmla="*/ 29 h 319"/>
                <a:gd name="T54" fmla="*/ 28 w 330"/>
                <a:gd name="T55" fmla="*/ 30 h 319"/>
                <a:gd name="T56" fmla="*/ 26 w 330"/>
                <a:gd name="T57" fmla="*/ 28 h 319"/>
                <a:gd name="T58" fmla="*/ 23 w 330"/>
                <a:gd name="T59" fmla="*/ 24 h 319"/>
                <a:gd name="T60" fmla="*/ 21 w 330"/>
                <a:gd name="T61" fmla="*/ 22 h 319"/>
                <a:gd name="T62" fmla="*/ 18 w 330"/>
                <a:gd name="T63" fmla="*/ 19 h 319"/>
                <a:gd name="T64" fmla="*/ 16 w 330"/>
                <a:gd name="T65" fmla="*/ 19 h 319"/>
                <a:gd name="T66" fmla="*/ 13 w 330"/>
                <a:gd name="T67" fmla="*/ 19 h 319"/>
                <a:gd name="T68" fmla="*/ 12 w 330"/>
                <a:gd name="T69" fmla="*/ 18 h 319"/>
                <a:gd name="T70" fmla="*/ 11 w 330"/>
                <a:gd name="T71" fmla="*/ 19 h 319"/>
                <a:gd name="T72" fmla="*/ 9 w 330"/>
                <a:gd name="T73" fmla="*/ 18 h 319"/>
                <a:gd name="T74" fmla="*/ 7 w 330"/>
                <a:gd name="T75" fmla="*/ 16 h 319"/>
                <a:gd name="T76" fmla="*/ 5 w 330"/>
                <a:gd name="T77" fmla="*/ 20 h 319"/>
                <a:gd name="T78" fmla="*/ 3 w 330"/>
                <a:gd name="T79" fmla="*/ 19 h 319"/>
                <a:gd name="T80" fmla="*/ 2 w 330"/>
                <a:gd name="T81" fmla="*/ 20 h 319"/>
                <a:gd name="T82" fmla="*/ 1 w 330"/>
                <a:gd name="T83" fmla="*/ 20 h 319"/>
                <a:gd name="T84" fmla="*/ 0 w 330"/>
                <a:gd name="T85" fmla="*/ 15 h 3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0"/>
                <a:gd name="T130" fmla="*/ 0 h 319"/>
                <a:gd name="T131" fmla="*/ 330 w 330"/>
                <a:gd name="T132" fmla="*/ 319 h 3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0" h="319">
                  <a:moveTo>
                    <a:pt x="0" y="157"/>
                  </a:moveTo>
                  <a:cubicBezTo>
                    <a:pt x="8" y="150"/>
                    <a:pt x="8" y="139"/>
                    <a:pt x="10" y="130"/>
                  </a:cubicBezTo>
                  <a:cubicBezTo>
                    <a:pt x="13" y="120"/>
                    <a:pt x="18" y="111"/>
                    <a:pt x="21" y="101"/>
                  </a:cubicBezTo>
                  <a:cubicBezTo>
                    <a:pt x="24" y="92"/>
                    <a:pt x="15" y="55"/>
                    <a:pt x="30" y="53"/>
                  </a:cubicBezTo>
                  <a:cubicBezTo>
                    <a:pt x="32" y="52"/>
                    <a:pt x="43" y="54"/>
                    <a:pt x="45" y="52"/>
                  </a:cubicBezTo>
                  <a:cubicBezTo>
                    <a:pt x="49" y="44"/>
                    <a:pt x="46" y="38"/>
                    <a:pt x="55" y="35"/>
                  </a:cubicBezTo>
                  <a:cubicBezTo>
                    <a:pt x="62" y="33"/>
                    <a:pt x="71" y="27"/>
                    <a:pt x="79" y="24"/>
                  </a:cubicBezTo>
                  <a:cubicBezTo>
                    <a:pt x="90" y="19"/>
                    <a:pt x="90" y="8"/>
                    <a:pt x="99" y="0"/>
                  </a:cubicBezTo>
                  <a:cubicBezTo>
                    <a:pt x="113" y="28"/>
                    <a:pt x="123" y="56"/>
                    <a:pt x="130" y="87"/>
                  </a:cubicBezTo>
                  <a:cubicBezTo>
                    <a:pt x="132" y="94"/>
                    <a:pt x="132" y="102"/>
                    <a:pt x="135" y="109"/>
                  </a:cubicBezTo>
                  <a:cubicBezTo>
                    <a:pt x="139" y="116"/>
                    <a:pt x="142" y="122"/>
                    <a:pt x="144" y="131"/>
                  </a:cubicBezTo>
                  <a:cubicBezTo>
                    <a:pt x="145" y="136"/>
                    <a:pt x="152" y="137"/>
                    <a:pt x="154" y="143"/>
                  </a:cubicBezTo>
                  <a:cubicBezTo>
                    <a:pt x="155" y="148"/>
                    <a:pt x="156" y="158"/>
                    <a:pt x="161" y="162"/>
                  </a:cubicBezTo>
                  <a:cubicBezTo>
                    <a:pt x="167" y="157"/>
                    <a:pt x="157" y="141"/>
                    <a:pt x="164" y="140"/>
                  </a:cubicBezTo>
                  <a:cubicBezTo>
                    <a:pt x="170" y="139"/>
                    <a:pt x="174" y="147"/>
                    <a:pt x="174" y="151"/>
                  </a:cubicBezTo>
                  <a:cubicBezTo>
                    <a:pt x="175" y="157"/>
                    <a:pt x="178" y="166"/>
                    <a:pt x="184" y="168"/>
                  </a:cubicBezTo>
                  <a:cubicBezTo>
                    <a:pt x="191" y="172"/>
                    <a:pt x="196" y="162"/>
                    <a:pt x="203" y="170"/>
                  </a:cubicBezTo>
                  <a:cubicBezTo>
                    <a:pt x="210" y="177"/>
                    <a:pt x="210" y="182"/>
                    <a:pt x="220" y="184"/>
                  </a:cubicBezTo>
                  <a:cubicBezTo>
                    <a:pt x="232" y="185"/>
                    <a:pt x="236" y="194"/>
                    <a:pt x="243" y="203"/>
                  </a:cubicBezTo>
                  <a:cubicBezTo>
                    <a:pt x="249" y="212"/>
                    <a:pt x="254" y="221"/>
                    <a:pt x="263" y="227"/>
                  </a:cubicBezTo>
                  <a:cubicBezTo>
                    <a:pt x="267" y="230"/>
                    <a:pt x="271" y="233"/>
                    <a:pt x="275" y="237"/>
                  </a:cubicBezTo>
                  <a:cubicBezTo>
                    <a:pt x="277" y="239"/>
                    <a:pt x="286" y="251"/>
                    <a:pt x="281" y="240"/>
                  </a:cubicBezTo>
                  <a:cubicBezTo>
                    <a:pt x="288" y="244"/>
                    <a:pt x="288" y="253"/>
                    <a:pt x="290" y="259"/>
                  </a:cubicBezTo>
                  <a:cubicBezTo>
                    <a:pt x="291" y="264"/>
                    <a:pt x="297" y="263"/>
                    <a:pt x="301" y="266"/>
                  </a:cubicBezTo>
                  <a:cubicBezTo>
                    <a:pt x="304" y="270"/>
                    <a:pt x="317" y="295"/>
                    <a:pt x="322" y="282"/>
                  </a:cubicBezTo>
                  <a:cubicBezTo>
                    <a:pt x="327" y="287"/>
                    <a:pt x="330" y="289"/>
                    <a:pt x="327" y="293"/>
                  </a:cubicBezTo>
                  <a:cubicBezTo>
                    <a:pt x="320" y="296"/>
                    <a:pt x="314" y="301"/>
                    <a:pt x="314" y="305"/>
                  </a:cubicBezTo>
                  <a:cubicBezTo>
                    <a:pt x="313" y="319"/>
                    <a:pt x="302" y="299"/>
                    <a:pt x="289" y="309"/>
                  </a:cubicBezTo>
                  <a:cubicBezTo>
                    <a:pt x="291" y="305"/>
                    <a:pt x="287" y="294"/>
                    <a:pt x="274" y="285"/>
                  </a:cubicBezTo>
                  <a:cubicBezTo>
                    <a:pt x="261" y="266"/>
                    <a:pt x="254" y="254"/>
                    <a:pt x="246" y="252"/>
                  </a:cubicBezTo>
                  <a:cubicBezTo>
                    <a:pt x="233" y="248"/>
                    <a:pt x="229" y="232"/>
                    <a:pt x="221" y="221"/>
                  </a:cubicBezTo>
                  <a:cubicBezTo>
                    <a:pt x="212" y="209"/>
                    <a:pt x="200" y="209"/>
                    <a:pt x="189" y="200"/>
                  </a:cubicBezTo>
                  <a:cubicBezTo>
                    <a:pt x="179" y="193"/>
                    <a:pt x="173" y="199"/>
                    <a:pt x="163" y="196"/>
                  </a:cubicBezTo>
                  <a:cubicBezTo>
                    <a:pt x="156" y="194"/>
                    <a:pt x="143" y="187"/>
                    <a:pt x="136" y="196"/>
                  </a:cubicBezTo>
                  <a:cubicBezTo>
                    <a:pt x="136" y="191"/>
                    <a:pt x="124" y="179"/>
                    <a:pt x="127" y="183"/>
                  </a:cubicBezTo>
                  <a:cubicBezTo>
                    <a:pt x="128" y="185"/>
                    <a:pt x="119" y="196"/>
                    <a:pt x="112" y="196"/>
                  </a:cubicBezTo>
                  <a:cubicBezTo>
                    <a:pt x="107" y="196"/>
                    <a:pt x="98" y="198"/>
                    <a:pt x="93" y="190"/>
                  </a:cubicBezTo>
                  <a:cubicBezTo>
                    <a:pt x="84" y="178"/>
                    <a:pt x="82" y="188"/>
                    <a:pt x="72" y="172"/>
                  </a:cubicBezTo>
                  <a:cubicBezTo>
                    <a:pt x="68" y="186"/>
                    <a:pt x="62" y="201"/>
                    <a:pt x="56" y="215"/>
                  </a:cubicBezTo>
                  <a:cubicBezTo>
                    <a:pt x="53" y="210"/>
                    <a:pt x="45" y="194"/>
                    <a:pt x="38" y="198"/>
                  </a:cubicBezTo>
                  <a:cubicBezTo>
                    <a:pt x="33" y="201"/>
                    <a:pt x="34" y="205"/>
                    <a:pt x="27" y="205"/>
                  </a:cubicBezTo>
                  <a:cubicBezTo>
                    <a:pt x="9" y="204"/>
                    <a:pt x="9" y="203"/>
                    <a:pt x="5" y="214"/>
                  </a:cubicBezTo>
                  <a:cubicBezTo>
                    <a:pt x="1" y="198"/>
                    <a:pt x="0" y="173"/>
                    <a:pt x="0" y="158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62" name="Freeform 102"/>
            <p:cNvSpPr>
              <a:spLocks/>
            </p:cNvSpPr>
            <p:nvPr/>
          </p:nvSpPr>
          <p:spPr bwMode="gray">
            <a:xfrm>
              <a:off x="5145377" y="3976749"/>
              <a:ext cx="55977" cy="66696"/>
            </a:xfrm>
            <a:custGeom>
              <a:avLst/>
              <a:gdLst>
                <a:gd name="T0" fmla="*/ 0 w 69"/>
                <a:gd name="T1" fmla="*/ 5 h 83"/>
                <a:gd name="T2" fmla="*/ 1 w 69"/>
                <a:gd name="T3" fmla="*/ 5 h 83"/>
                <a:gd name="T4" fmla="*/ 1 w 69"/>
                <a:gd name="T5" fmla="*/ 5 h 83"/>
                <a:gd name="T6" fmla="*/ 2 w 69"/>
                <a:gd name="T7" fmla="*/ 7 h 83"/>
                <a:gd name="T8" fmla="*/ 5 w 69"/>
                <a:gd name="T9" fmla="*/ 7 h 83"/>
                <a:gd name="T10" fmla="*/ 5 w 69"/>
                <a:gd name="T11" fmla="*/ 6 h 83"/>
                <a:gd name="T12" fmla="*/ 5 w 69"/>
                <a:gd name="T13" fmla="*/ 5 h 83"/>
                <a:gd name="T14" fmla="*/ 7 w 69"/>
                <a:gd name="T15" fmla="*/ 5 h 83"/>
                <a:gd name="T16" fmla="*/ 7 w 69"/>
                <a:gd name="T17" fmla="*/ 5 h 83"/>
                <a:gd name="T18" fmla="*/ 6 w 69"/>
                <a:gd name="T19" fmla="*/ 1 h 83"/>
                <a:gd name="T20" fmla="*/ 5 w 69"/>
                <a:gd name="T21" fmla="*/ 0 h 83"/>
                <a:gd name="T22" fmla="*/ 3 w 69"/>
                <a:gd name="T23" fmla="*/ 0 h 83"/>
                <a:gd name="T24" fmla="*/ 1 w 69"/>
                <a:gd name="T25" fmla="*/ 1 h 83"/>
                <a:gd name="T26" fmla="*/ 1 w 69"/>
                <a:gd name="T27" fmla="*/ 2 h 83"/>
                <a:gd name="T28" fmla="*/ 0 w 69"/>
                <a:gd name="T29" fmla="*/ 5 h 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"/>
                <a:gd name="T46" fmla="*/ 0 h 83"/>
                <a:gd name="T47" fmla="*/ 69 w 69"/>
                <a:gd name="T48" fmla="*/ 83 h 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" h="83">
                  <a:moveTo>
                    <a:pt x="0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7" y="53"/>
                    <a:pt x="7" y="52"/>
                    <a:pt x="12" y="58"/>
                  </a:cubicBezTo>
                  <a:cubicBezTo>
                    <a:pt x="16" y="63"/>
                    <a:pt x="16" y="66"/>
                    <a:pt x="21" y="70"/>
                  </a:cubicBezTo>
                  <a:cubicBezTo>
                    <a:pt x="26" y="76"/>
                    <a:pt x="39" y="83"/>
                    <a:pt x="48" y="75"/>
                  </a:cubicBezTo>
                  <a:cubicBezTo>
                    <a:pt x="53" y="72"/>
                    <a:pt x="51" y="72"/>
                    <a:pt x="53" y="67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57" y="13"/>
                    <a:pt x="69" y="39"/>
                    <a:pt x="60" y="14"/>
                  </a:cubicBezTo>
                  <a:cubicBezTo>
                    <a:pt x="55" y="8"/>
                    <a:pt x="48" y="2"/>
                    <a:pt x="4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6"/>
                    <a:pt x="19" y="7"/>
                    <a:pt x="15" y="14"/>
                  </a:cubicBezTo>
                  <a:cubicBezTo>
                    <a:pt x="12" y="18"/>
                    <a:pt x="11" y="21"/>
                    <a:pt x="10" y="24"/>
                  </a:cubicBezTo>
                  <a:cubicBezTo>
                    <a:pt x="9" y="26"/>
                    <a:pt x="4" y="44"/>
                    <a:pt x="0" y="47"/>
                  </a:cubicBezTo>
                  <a:close/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63" name="Freeform 103"/>
            <p:cNvSpPr>
              <a:spLocks/>
            </p:cNvSpPr>
            <p:nvPr/>
          </p:nvSpPr>
          <p:spPr bwMode="gray">
            <a:xfrm>
              <a:off x="3311237" y="2211687"/>
              <a:ext cx="117909" cy="35730"/>
            </a:xfrm>
            <a:custGeom>
              <a:avLst/>
              <a:gdLst>
                <a:gd name="T0" fmla="*/ 1 w 147"/>
                <a:gd name="T1" fmla="*/ 2 h 44"/>
                <a:gd name="T2" fmla="*/ 1 w 147"/>
                <a:gd name="T3" fmla="*/ 3 h 44"/>
                <a:gd name="T4" fmla="*/ 3 w 147"/>
                <a:gd name="T5" fmla="*/ 3 h 44"/>
                <a:gd name="T6" fmla="*/ 5 w 147"/>
                <a:gd name="T7" fmla="*/ 2 h 44"/>
                <a:gd name="T8" fmla="*/ 3 w 147"/>
                <a:gd name="T9" fmla="*/ 2 h 44"/>
                <a:gd name="T10" fmla="*/ 1 w 147"/>
                <a:gd name="T11" fmla="*/ 2 h 44"/>
                <a:gd name="T12" fmla="*/ 2 w 147"/>
                <a:gd name="T13" fmla="*/ 1 h 44"/>
                <a:gd name="T14" fmla="*/ 6 w 147"/>
                <a:gd name="T15" fmla="*/ 1 h 44"/>
                <a:gd name="T16" fmla="*/ 7 w 147"/>
                <a:gd name="T17" fmla="*/ 1 h 44"/>
                <a:gd name="T18" fmla="*/ 9 w 147"/>
                <a:gd name="T19" fmla="*/ 1 h 44"/>
                <a:gd name="T20" fmla="*/ 9 w 147"/>
                <a:gd name="T21" fmla="*/ 1 h 44"/>
                <a:gd name="T22" fmla="*/ 10 w 147"/>
                <a:gd name="T23" fmla="*/ 1 h 44"/>
                <a:gd name="T24" fmla="*/ 11 w 147"/>
                <a:gd name="T25" fmla="*/ 2 h 44"/>
                <a:gd name="T26" fmla="*/ 12 w 147"/>
                <a:gd name="T27" fmla="*/ 1 h 44"/>
                <a:gd name="T28" fmla="*/ 13 w 147"/>
                <a:gd name="T29" fmla="*/ 2 h 44"/>
                <a:gd name="T30" fmla="*/ 12 w 147"/>
                <a:gd name="T31" fmla="*/ 3 h 44"/>
                <a:gd name="T32" fmla="*/ 7 w 147"/>
                <a:gd name="T33" fmla="*/ 1 h 44"/>
                <a:gd name="T34" fmla="*/ 6 w 147"/>
                <a:gd name="T35" fmla="*/ 2 h 44"/>
                <a:gd name="T36" fmla="*/ 5 w 147"/>
                <a:gd name="T37" fmla="*/ 3 h 44"/>
                <a:gd name="T38" fmla="*/ 1 w 147"/>
                <a:gd name="T39" fmla="*/ 5 h 44"/>
                <a:gd name="T40" fmla="*/ 1 w 147"/>
                <a:gd name="T41" fmla="*/ 2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7"/>
                <a:gd name="T64" fmla="*/ 0 h 44"/>
                <a:gd name="T65" fmla="*/ 147 w 147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7" h="44">
                  <a:moveTo>
                    <a:pt x="1" y="27"/>
                  </a:moveTo>
                  <a:cubicBezTo>
                    <a:pt x="10" y="20"/>
                    <a:pt x="9" y="21"/>
                    <a:pt x="13" y="31"/>
                  </a:cubicBezTo>
                  <a:cubicBezTo>
                    <a:pt x="17" y="38"/>
                    <a:pt x="28" y="28"/>
                    <a:pt x="33" y="32"/>
                  </a:cubicBezTo>
                  <a:cubicBezTo>
                    <a:pt x="21" y="26"/>
                    <a:pt x="56" y="22"/>
                    <a:pt x="59" y="21"/>
                  </a:cubicBezTo>
                  <a:cubicBezTo>
                    <a:pt x="50" y="21"/>
                    <a:pt x="39" y="21"/>
                    <a:pt x="30" y="25"/>
                  </a:cubicBezTo>
                  <a:cubicBezTo>
                    <a:pt x="23" y="28"/>
                    <a:pt x="19" y="30"/>
                    <a:pt x="14" y="22"/>
                  </a:cubicBezTo>
                  <a:cubicBezTo>
                    <a:pt x="10" y="14"/>
                    <a:pt x="18" y="14"/>
                    <a:pt x="24" y="15"/>
                  </a:cubicBezTo>
                  <a:cubicBezTo>
                    <a:pt x="37" y="16"/>
                    <a:pt x="51" y="15"/>
                    <a:pt x="65" y="15"/>
                  </a:cubicBezTo>
                  <a:cubicBezTo>
                    <a:pt x="68" y="15"/>
                    <a:pt x="67" y="4"/>
                    <a:pt x="75" y="6"/>
                  </a:cubicBezTo>
                  <a:cubicBezTo>
                    <a:pt x="81" y="8"/>
                    <a:pt x="88" y="0"/>
                    <a:pt x="94" y="4"/>
                  </a:cubicBezTo>
                  <a:cubicBezTo>
                    <a:pt x="98" y="5"/>
                    <a:pt x="99" y="10"/>
                    <a:pt x="102" y="12"/>
                  </a:cubicBezTo>
                  <a:cubicBezTo>
                    <a:pt x="105" y="14"/>
                    <a:pt x="108" y="10"/>
                    <a:pt x="112" y="12"/>
                  </a:cubicBezTo>
                  <a:cubicBezTo>
                    <a:pt x="115" y="13"/>
                    <a:pt x="114" y="19"/>
                    <a:pt x="118" y="20"/>
                  </a:cubicBezTo>
                  <a:cubicBezTo>
                    <a:pt x="122" y="22"/>
                    <a:pt x="127" y="19"/>
                    <a:pt x="131" y="18"/>
                  </a:cubicBezTo>
                  <a:cubicBezTo>
                    <a:pt x="136" y="16"/>
                    <a:pt x="147" y="17"/>
                    <a:pt x="146" y="24"/>
                  </a:cubicBezTo>
                  <a:cubicBezTo>
                    <a:pt x="146" y="31"/>
                    <a:pt x="135" y="33"/>
                    <a:pt x="130" y="34"/>
                  </a:cubicBezTo>
                  <a:cubicBezTo>
                    <a:pt x="108" y="37"/>
                    <a:pt x="85" y="12"/>
                    <a:pt x="82" y="18"/>
                  </a:cubicBezTo>
                  <a:cubicBezTo>
                    <a:pt x="78" y="25"/>
                    <a:pt x="78" y="27"/>
                    <a:pt x="64" y="27"/>
                  </a:cubicBezTo>
                  <a:cubicBezTo>
                    <a:pt x="59" y="27"/>
                    <a:pt x="46" y="30"/>
                    <a:pt x="49" y="37"/>
                  </a:cubicBezTo>
                  <a:cubicBezTo>
                    <a:pt x="50" y="39"/>
                    <a:pt x="6" y="34"/>
                    <a:pt x="5" y="44"/>
                  </a:cubicBezTo>
                  <a:cubicBezTo>
                    <a:pt x="2" y="39"/>
                    <a:pt x="0" y="33"/>
                    <a:pt x="1" y="27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64" name="Freeform 104"/>
            <p:cNvSpPr>
              <a:spLocks/>
            </p:cNvSpPr>
            <p:nvPr/>
          </p:nvSpPr>
          <p:spPr bwMode="gray">
            <a:xfrm>
              <a:off x="6172019" y="3714729"/>
              <a:ext cx="22629" cy="25011"/>
            </a:xfrm>
            <a:custGeom>
              <a:avLst/>
              <a:gdLst>
                <a:gd name="T0" fmla="*/ 2 w 28"/>
                <a:gd name="T1" fmla="*/ 1 h 31"/>
                <a:gd name="T2" fmla="*/ 1 w 28"/>
                <a:gd name="T3" fmla="*/ 3 h 31"/>
                <a:gd name="T4" fmla="*/ 2 w 28"/>
                <a:gd name="T5" fmla="*/ 1 h 31"/>
                <a:gd name="T6" fmla="*/ 2 w 28"/>
                <a:gd name="T7" fmla="*/ 1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1"/>
                <a:gd name="T14" fmla="*/ 28 w 28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1">
                  <a:moveTo>
                    <a:pt x="20" y="2"/>
                  </a:moveTo>
                  <a:cubicBezTo>
                    <a:pt x="16" y="5"/>
                    <a:pt x="0" y="29"/>
                    <a:pt x="12" y="30"/>
                  </a:cubicBezTo>
                  <a:cubicBezTo>
                    <a:pt x="20" y="31"/>
                    <a:pt x="25" y="23"/>
                    <a:pt x="27" y="16"/>
                  </a:cubicBezTo>
                  <a:cubicBezTo>
                    <a:pt x="28" y="8"/>
                    <a:pt x="26" y="0"/>
                    <a:pt x="20" y="2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65" name="Freeform 105"/>
            <p:cNvSpPr>
              <a:spLocks/>
            </p:cNvSpPr>
            <p:nvPr/>
          </p:nvSpPr>
          <p:spPr bwMode="gray">
            <a:xfrm>
              <a:off x="3294563" y="1544727"/>
              <a:ext cx="14292" cy="17865"/>
            </a:xfrm>
            <a:custGeom>
              <a:avLst/>
              <a:gdLst>
                <a:gd name="T0" fmla="*/ 1 w 18"/>
                <a:gd name="T1" fmla="*/ 3 h 21"/>
                <a:gd name="T2" fmla="*/ 1 w 18"/>
                <a:gd name="T3" fmla="*/ 3 h 21"/>
                <a:gd name="T4" fmla="*/ 1 w 18"/>
                <a:gd name="T5" fmla="*/ 1 h 21"/>
                <a:gd name="T6" fmla="*/ 1 w 18"/>
                <a:gd name="T7" fmla="*/ 3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1"/>
                <a:gd name="T14" fmla="*/ 18 w 1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1">
                  <a:moveTo>
                    <a:pt x="13" y="19"/>
                  </a:moveTo>
                  <a:cubicBezTo>
                    <a:pt x="12" y="20"/>
                    <a:pt x="10" y="21"/>
                    <a:pt x="9" y="21"/>
                  </a:cubicBezTo>
                  <a:cubicBezTo>
                    <a:pt x="8" y="17"/>
                    <a:pt x="0" y="4"/>
                    <a:pt x="8" y="2"/>
                  </a:cubicBezTo>
                  <a:cubicBezTo>
                    <a:pt x="18" y="0"/>
                    <a:pt x="16" y="14"/>
                    <a:pt x="13" y="19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66" name="Freeform 106"/>
            <p:cNvSpPr>
              <a:spLocks/>
            </p:cNvSpPr>
            <p:nvPr/>
          </p:nvSpPr>
          <p:spPr bwMode="gray">
            <a:xfrm>
              <a:off x="3337439" y="1557828"/>
              <a:ext cx="29775" cy="26202"/>
            </a:xfrm>
            <a:custGeom>
              <a:avLst/>
              <a:gdLst>
                <a:gd name="T0" fmla="*/ 1 w 38"/>
                <a:gd name="T1" fmla="*/ 3 h 33"/>
                <a:gd name="T2" fmla="*/ 0 w 38"/>
                <a:gd name="T3" fmla="*/ 1 h 33"/>
                <a:gd name="T4" fmla="*/ 3 w 38"/>
                <a:gd name="T5" fmla="*/ 0 h 33"/>
                <a:gd name="T6" fmla="*/ 1 w 38"/>
                <a:gd name="T7" fmla="*/ 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3"/>
                <a:gd name="T14" fmla="*/ 38 w 3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3">
                  <a:moveTo>
                    <a:pt x="10" y="33"/>
                  </a:moveTo>
                  <a:cubicBezTo>
                    <a:pt x="6" y="26"/>
                    <a:pt x="4" y="19"/>
                    <a:pt x="0" y="13"/>
                  </a:cubicBezTo>
                  <a:cubicBezTo>
                    <a:pt x="14" y="10"/>
                    <a:pt x="25" y="5"/>
                    <a:pt x="38" y="0"/>
                  </a:cubicBezTo>
                  <a:cubicBezTo>
                    <a:pt x="33" y="10"/>
                    <a:pt x="21" y="29"/>
                    <a:pt x="10" y="33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67" name="Freeform 107"/>
            <p:cNvSpPr>
              <a:spLocks/>
            </p:cNvSpPr>
            <p:nvPr/>
          </p:nvSpPr>
          <p:spPr bwMode="gray">
            <a:xfrm>
              <a:off x="3375551" y="1574502"/>
              <a:ext cx="23820" cy="21438"/>
            </a:xfrm>
            <a:custGeom>
              <a:avLst/>
              <a:gdLst>
                <a:gd name="T0" fmla="*/ 1 w 30"/>
                <a:gd name="T1" fmla="*/ 2 h 27"/>
                <a:gd name="T2" fmla="*/ 1 w 30"/>
                <a:gd name="T3" fmla="*/ 1 h 27"/>
                <a:gd name="T4" fmla="*/ 1 w 30"/>
                <a:gd name="T5" fmla="*/ 2 h 27"/>
                <a:gd name="T6" fmla="*/ 0 60000 65536"/>
                <a:gd name="T7" fmla="*/ 0 60000 65536"/>
                <a:gd name="T8" fmla="*/ 0 60000 65536"/>
                <a:gd name="T9" fmla="*/ 0 w 30"/>
                <a:gd name="T10" fmla="*/ 0 h 27"/>
                <a:gd name="T11" fmla="*/ 30 w 30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27">
                  <a:moveTo>
                    <a:pt x="14" y="27"/>
                  </a:moveTo>
                  <a:cubicBezTo>
                    <a:pt x="2" y="25"/>
                    <a:pt x="0" y="7"/>
                    <a:pt x="12" y="4"/>
                  </a:cubicBezTo>
                  <a:cubicBezTo>
                    <a:pt x="30" y="0"/>
                    <a:pt x="24" y="22"/>
                    <a:pt x="14" y="27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68" name="Freeform 108"/>
            <p:cNvSpPr>
              <a:spLocks/>
            </p:cNvSpPr>
            <p:nvPr/>
          </p:nvSpPr>
          <p:spPr bwMode="gray">
            <a:xfrm>
              <a:off x="3431528" y="1547109"/>
              <a:ext cx="25011" cy="34539"/>
            </a:xfrm>
            <a:custGeom>
              <a:avLst/>
              <a:gdLst>
                <a:gd name="T0" fmla="*/ 1 w 31"/>
                <a:gd name="T1" fmla="*/ 4 h 43"/>
                <a:gd name="T2" fmla="*/ 0 w 31"/>
                <a:gd name="T3" fmla="*/ 4 h 43"/>
                <a:gd name="T4" fmla="*/ 2 w 31"/>
                <a:gd name="T5" fmla="*/ 1 h 43"/>
                <a:gd name="T6" fmla="*/ 2 w 31"/>
                <a:gd name="T7" fmla="*/ 2 h 43"/>
                <a:gd name="T8" fmla="*/ 1 w 31"/>
                <a:gd name="T9" fmla="*/ 4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3"/>
                <a:gd name="T17" fmla="*/ 31 w 3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3">
                  <a:moveTo>
                    <a:pt x="4" y="43"/>
                  </a:moveTo>
                  <a:cubicBezTo>
                    <a:pt x="2" y="42"/>
                    <a:pt x="1" y="41"/>
                    <a:pt x="0" y="41"/>
                  </a:cubicBezTo>
                  <a:cubicBezTo>
                    <a:pt x="13" y="36"/>
                    <a:pt x="15" y="15"/>
                    <a:pt x="25" y="6"/>
                  </a:cubicBezTo>
                  <a:cubicBezTo>
                    <a:pt x="31" y="0"/>
                    <a:pt x="28" y="23"/>
                    <a:pt x="27" y="25"/>
                  </a:cubicBezTo>
                  <a:cubicBezTo>
                    <a:pt x="23" y="36"/>
                    <a:pt x="11" y="36"/>
                    <a:pt x="4" y="43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69" name="Freeform 109"/>
            <p:cNvSpPr>
              <a:spLocks/>
            </p:cNvSpPr>
            <p:nvPr/>
          </p:nvSpPr>
          <p:spPr bwMode="gray">
            <a:xfrm>
              <a:off x="3454157" y="1525671"/>
              <a:ext cx="17865" cy="21438"/>
            </a:xfrm>
            <a:custGeom>
              <a:avLst/>
              <a:gdLst>
                <a:gd name="T0" fmla="*/ 1 w 23"/>
                <a:gd name="T1" fmla="*/ 3 h 26"/>
                <a:gd name="T2" fmla="*/ 0 w 23"/>
                <a:gd name="T3" fmla="*/ 3 h 26"/>
                <a:gd name="T4" fmla="*/ 1 w 23"/>
                <a:gd name="T5" fmla="*/ 1 h 26"/>
                <a:gd name="T6" fmla="*/ 1 w 23"/>
                <a:gd name="T7" fmla="*/ 3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6"/>
                <a:gd name="T14" fmla="*/ 23 w 2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6">
                  <a:moveTo>
                    <a:pt x="4" y="26"/>
                  </a:moveTo>
                  <a:cubicBezTo>
                    <a:pt x="3" y="25"/>
                    <a:pt x="1" y="24"/>
                    <a:pt x="0" y="24"/>
                  </a:cubicBezTo>
                  <a:cubicBezTo>
                    <a:pt x="1" y="20"/>
                    <a:pt x="16" y="0"/>
                    <a:pt x="20" y="10"/>
                  </a:cubicBezTo>
                  <a:cubicBezTo>
                    <a:pt x="23" y="18"/>
                    <a:pt x="8" y="22"/>
                    <a:pt x="4" y="26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gray">
            <a:xfrm>
              <a:off x="4815470" y="1799601"/>
              <a:ext cx="645522" cy="605028"/>
            </a:xfrm>
            <a:custGeom>
              <a:avLst/>
              <a:gdLst>
                <a:gd name="T0" fmla="*/ 59 w 802"/>
                <a:gd name="T1" fmla="*/ 66 h 752"/>
                <a:gd name="T2" fmla="*/ 61 w 802"/>
                <a:gd name="T3" fmla="*/ 62 h 752"/>
                <a:gd name="T4" fmla="*/ 64 w 802"/>
                <a:gd name="T5" fmla="*/ 55 h 752"/>
                <a:gd name="T6" fmla="*/ 66 w 802"/>
                <a:gd name="T7" fmla="*/ 53 h 752"/>
                <a:gd name="T8" fmla="*/ 67 w 802"/>
                <a:gd name="T9" fmla="*/ 45 h 752"/>
                <a:gd name="T10" fmla="*/ 68 w 802"/>
                <a:gd name="T11" fmla="*/ 37 h 752"/>
                <a:gd name="T12" fmla="*/ 69 w 802"/>
                <a:gd name="T13" fmla="*/ 34 h 752"/>
                <a:gd name="T14" fmla="*/ 72 w 802"/>
                <a:gd name="T15" fmla="*/ 32 h 752"/>
                <a:gd name="T16" fmla="*/ 76 w 802"/>
                <a:gd name="T17" fmla="*/ 29 h 752"/>
                <a:gd name="T18" fmla="*/ 75 w 802"/>
                <a:gd name="T19" fmla="*/ 25 h 752"/>
                <a:gd name="T20" fmla="*/ 70 w 802"/>
                <a:gd name="T21" fmla="*/ 19 h 752"/>
                <a:gd name="T22" fmla="*/ 69 w 802"/>
                <a:gd name="T23" fmla="*/ 11 h 752"/>
                <a:gd name="T24" fmla="*/ 68 w 802"/>
                <a:gd name="T25" fmla="*/ 7 h 752"/>
                <a:gd name="T26" fmla="*/ 64 w 802"/>
                <a:gd name="T27" fmla="*/ 2 h 752"/>
                <a:gd name="T28" fmla="*/ 59 w 802"/>
                <a:gd name="T29" fmla="*/ 1 h 752"/>
                <a:gd name="T30" fmla="*/ 57 w 802"/>
                <a:gd name="T31" fmla="*/ 5 h 752"/>
                <a:gd name="T32" fmla="*/ 51 w 802"/>
                <a:gd name="T33" fmla="*/ 6 h 752"/>
                <a:gd name="T34" fmla="*/ 43 w 802"/>
                <a:gd name="T35" fmla="*/ 6 h 752"/>
                <a:gd name="T36" fmla="*/ 40 w 802"/>
                <a:gd name="T37" fmla="*/ 6 h 752"/>
                <a:gd name="T38" fmla="*/ 14 w 802"/>
                <a:gd name="T39" fmla="*/ 6 h 752"/>
                <a:gd name="T40" fmla="*/ 9 w 802"/>
                <a:gd name="T41" fmla="*/ 16 h 752"/>
                <a:gd name="T42" fmla="*/ 7 w 802"/>
                <a:gd name="T43" fmla="*/ 39 h 752"/>
                <a:gd name="T44" fmla="*/ 5 w 802"/>
                <a:gd name="T45" fmla="*/ 42 h 752"/>
                <a:gd name="T46" fmla="*/ 3 w 802"/>
                <a:gd name="T47" fmla="*/ 47 h 752"/>
                <a:gd name="T48" fmla="*/ 1 w 802"/>
                <a:gd name="T49" fmla="*/ 53 h 752"/>
                <a:gd name="T50" fmla="*/ 3 w 802"/>
                <a:gd name="T51" fmla="*/ 55 h 752"/>
                <a:gd name="T52" fmla="*/ 2 w 802"/>
                <a:gd name="T53" fmla="*/ 58 h 752"/>
                <a:gd name="T54" fmla="*/ 3 w 802"/>
                <a:gd name="T55" fmla="*/ 60 h 752"/>
                <a:gd name="T56" fmla="*/ 5 w 802"/>
                <a:gd name="T57" fmla="*/ 64 h 752"/>
                <a:gd name="T58" fmla="*/ 8 w 802"/>
                <a:gd name="T59" fmla="*/ 70 h 752"/>
                <a:gd name="T60" fmla="*/ 11 w 802"/>
                <a:gd name="T61" fmla="*/ 70 h 752"/>
                <a:gd name="T62" fmla="*/ 19 w 802"/>
                <a:gd name="T63" fmla="*/ 64 h 752"/>
                <a:gd name="T64" fmla="*/ 22 w 802"/>
                <a:gd name="T65" fmla="*/ 68 h 752"/>
                <a:gd name="T66" fmla="*/ 28 w 802"/>
                <a:gd name="T67" fmla="*/ 68 h 752"/>
                <a:gd name="T68" fmla="*/ 31 w 802"/>
                <a:gd name="T69" fmla="*/ 69 h 752"/>
                <a:gd name="T70" fmla="*/ 34 w 802"/>
                <a:gd name="T71" fmla="*/ 67 h 752"/>
                <a:gd name="T72" fmla="*/ 36 w 802"/>
                <a:gd name="T73" fmla="*/ 64 h 752"/>
                <a:gd name="T74" fmla="*/ 42 w 802"/>
                <a:gd name="T75" fmla="*/ 67 h 752"/>
                <a:gd name="T76" fmla="*/ 47 w 802"/>
                <a:gd name="T77" fmla="*/ 60 h 752"/>
                <a:gd name="T78" fmla="*/ 51 w 802"/>
                <a:gd name="T79" fmla="*/ 55 h 752"/>
                <a:gd name="T80" fmla="*/ 55 w 802"/>
                <a:gd name="T81" fmla="*/ 64 h 752"/>
                <a:gd name="T82" fmla="*/ 57 w 802"/>
                <a:gd name="T83" fmla="*/ 70 h 75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02"/>
                <a:gd name="T127" fmla="*/ 0 h 752"/>
                <a:gd name="T128" fmla="*/ 802 w 802"/>
                <a:gd name="T129" fmla="*/ 752 h 75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02" h="752">
                  <a:moveTo>
                    <a:pt x="614" y="679"/>
                  </a:moveTo>
                  <a:cubicBezTo>
                    <a:pt x="620" y="672"/>
                    <a:pt x="626" y="688"/>
                    <a:pt x="626" y="696"/>
                  </a:cubicBezTo>
                  <a:cubicBezTo>
                    <a:pt x="630" y="691"/>
                    <a:pt x="642" y="675"/>
                    <a:pt x="640" y="668"/>
                  </a:cubicBezTo>
                  <a:cubicBezTo>
                    <a:pt x="639" y="662"/>
                    <a:pt x="638" y="656"/>
                    <a:pt x="639" y="650"/>
                  </a:cubicBezTo>
                  <a:cubicBezTo>
                    <a:pt x="642" y="639"/>
                    <a:pt x="639" y="624"/>
                    <a:pt x="649" y="618"/>
                  </a:cubicBezTo>
                  <a:cubicBezTo>
                    <a:pt x="658" y="612"/>
                    <a:pt x="662" y="591"/>
                    <a:pt x="668" y="582"/>
                  </a:cubicBezTo>
                  <a:cubicBezTo>
                    <a:pt x="674" y="573"/>
                    <a:pt x="682" y="580"/>
                    <a:pt x="691" y="578"/>
                  </a:cubicBezTo>
                  <a:cubicBezTo>
                    <a:pt x="697" y="577"/>
                    <a:pt x="694" y="557"/>
                    <a:pt x="694" y="553"/>
                  </a:cubicBezTo>
                  <a:cubicBezTo>
                    <a:pt x="695" y="541"/>
                    <a:pt x="703" y="532"/>
                    <a:pt x="705" y="520"/>
                  </a:cubicBezTo>
                  <a:cubicBezTo>
                    <a:pt x="708" y="506"/>
                    <a:pt x="709" y="490"/>
                    <a:pt x="708" y="476"/>
                  </a:cubicBezTo>
                  <a:cubicBezTo>
                    <a:pt x="706" y="465"/>
                    <a:pt x="701" y="449"/>
                    <a:pt x="706" y="438"/>
                  </a:cubicBezTo>
                  <a:cubicBezTo>
                    <a:pt x="712" y="424"/>
                    <a:pt x="713" y="410"/>
                    <a:pt x="719" y="396"/>
                  </a:cubicBezTo>
                  <a:cubicBezTo>
                    <a:pt x="722" y="390"/>
                    <a:pt x="724" y="384"/>
                    <a:pt x="726" y="378"/>
                  </a:cubicBezTo>
                  <a:cubicBezTo>
                    <a:pt x="727" y="371"/>
                    <a:pt x="722" y="367"/>
                    <a:pt x="723" y="361"/>
                  </a:cubicBezTo>
                  <a:cubicBezTo>
                    <a:pt x="724" y="354"/>
                    <a:pt x="728" y="343"/>
                    <a:pt x="734" y="339"/>
                  </a:cubicBezTo>
                  <a:cubicBezTo>
                    <a:pt x="738" y="337"/>
                    <a:pt x="750" y="339"/>
                    <a:pt x="752" y="333"/>
                  </a:cubicBezTo>
                  <a:cubicBezTo>
                    <a:pt x="755" y="322"/>
                    <a:pt x="754" y="321"/>
                    <a:pt x="767" y="316"/>
                  </a:cubicBezTo>
                  <a:cubicBezTo>
                    <a:pt x="773" y="314"/>
                    <a:pt x="787" y="307"/>
                    <a:pt x="791" y="301"/>
                  </a:cubicBezTo>
                  <a:cubicBezTo>
                    <a:pt x="794" y="297"/>
                    <a:pt x="802" y="286"/>
                    <a:pt x="801" y="281"/>
                  </a:cubicBezTo>
                  <a:cubicBezTo>
                    <a:pt x="800" y="272"/>
                    <a:pt x="786" y="275"/>
                    <a:pt x="785" y="267"/>
                  </a:cubicBezTo>
                  <a:cubicBezTo>
                    <a:pt x="779" y="272"/>
                    <a:pt x="763" y="244"/>
                    <a:pt x="754" y="243"/>
                  </a:cubicBezTo>
                  <a:cubicBezTo>
                    <a:pt x="738" y="240"/>
                    <a:pt x="734" y="210"/>
                    <a:pt x="733" y="197"/>
                  </a:cubicBezTo>
                  <a:cubicBezTo>
                    <a:pt x="732" y="179"/>
                    <a:pt x="727" y="162"/>
                    <a:pt x="729" y="144"/>
                  </a:cubicBezTo>
                  <a:cubicBezTo>
                    <a:pt x="730" y="136"/>
                    <a:pt x="728" y="127"/>
                    <a:pt x="724" y="120"/>
                  </a:cubicBezTo>
                  <a:cubicBezTo>
                    <a:pt x="720" y="110"/>
                    <a:pt x="729" y="105"/>
                    <a:pt x="731" y="115"/>
                  </a:cubicBezTo>
                  <a:cubicBezTo>
                    <a:pt x="730" y="102"/>
                    <a:pt x="715" y="94"/>
                    <a:pt x="712" y="81"/>
                  </a:cubicBezTo>
                  <a:cubicBezTo>
                    <a:pt x="707" y="67"/>
                    <a:pt x="714" y="61"/>
                    <a:pt x="700" y="52"/>
                  </a:cubicBezTo>
                  <a:cubicBezTo>
                    <a:pt x="690" y="44"/>
                    <a:pt x="683" y="31"/>
                    <a:pt x="673" y="26"/>
                  </a:cubicBezTo>
                  <a:cubicBezTo>
                    <a:pt x="661" y="20"/>
                    <a:pt x="651" y="15"/>
                    <a:pt x="648" y="0"/>
                  </a:cubicBezTo>
                  <a:cubicBezTo>
                    <a:pt x="644" y="5"/>
                    <a:pt x="632" y="22"/>
                    <a:pt x="625" y="18"/>
                  </a:cubicBezTo>
                  <a:cubicBezTo>
                    <a:pt x="616" y="14"/>
                    <a:pt x="613" y="25"/>
                    <a:pt x="611" y="31"/>
                  </a:cubicBezTo>
                  <a:cubicBezTo>
                    <a:pt x="608" y="41"/>
                    <a:pt x="604" y="47"/>
                    <a:pt x="593" y="49"/>
                  </a:cubicBezTo>
                  <a:cubicBezTo>
                    <a:pt x="581" y="51"/>
                    <a:pt x="579" y="54"/>
                    <a:pt x="577" y="65"/>
                  </a:cubicBezTo>
                  <a:cubicBezTo>
                    <a:pt x="571" y="90"/>
                    <a:pt x="547" y="71"/>
                    <a:pt x="535" y="65"/>
                  </a:cubicBezTo>
                  <a:cubicBezTo>
                    <a:pt x="525" y="59"/>
                    <a:pt x="507" y="63"/>
                    <a:pt x="495" y="64"/>
                  </a:cubicBezTo>
                  <a:cubicBezTo>
                    <a:pt x="481" y="64"/>
                    <a:pt x="469" y="65"/>
                    <a:pt x="454" y="63"/>
                  </a:cubicBezTo>
                  <a:cubicBezTo>
                    <a:pt x="455" y="59"/>
                    <a:pt x="452" y="41"/>
                    <a:pt x="447" y="52"/>
                  </a:cubicBezTo>
                  <a:cubicBezTo>
                    <a:pt x="441" y="64"/>
                    <a:pt x="430" y="63"/>
                    <a:pt x="41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4" y="99"/>
                    <a:pt x="145" y="136"/>
                    <a:pt x="145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9" y="252"/>
                    <a:pt x="99" y="330"/>
                    <a:pt x="99" y="409"/>
                  </a:cubicBezTo>
                  <a:cubicBezTo>
                    <a:pt x="91" y="407"/>
                    <a:pt x="86" y="404"/>
                    <a:pt x="78" y="408"/>
                  </a:cubicBezTo>
                  <a:cubicBezTo>
                    <a:pt x="71" y="412"/>
                    <a:pt x="65" y="408"/>
                    <a:pt x="59" y="411"/>
                  </a:cubicBezTo>
                  <a:cubicBezTo>
                    <a:pt x="43" y="419"/>
                    <a:pt x="60" y="430"/>
                    <a:pt x="50" y="443"/>
                  </a:cubicBezTo>
                  <a:cubicBezTo>
                    <a:pt x="42" y="453"/>
                    <a:pt x="41" y="463"/>
                    <a:pt x="30" y="469"/>
                  </a:cubicBezTo>
                  <a:cubicBezTo>
                    <a:pt x="23" y="473"/>
                    <a:pt x="30" y="490"/>
                    <a:pt x="34" y="494"/>
                  </a:cubicBezTo>
                  <a:cubicBezTo>
                    <a:pt x="18" y="507"/>
                    <a:pt x="8" y="511"/>
                    <a:pt x="19" y="533"/>
                  </a:cubicBezTo>
                  <a:cubicBezTo>
                    <a:pt x="24" y="541"/>
                    <a:pt x="18" y="545"/>
                    <a:pt x="11" y="550"/>
                  </a:cubicBezTo>
                  <a:cubicBezTo>
                    <a:pt x="4" y="555"/>
                    <a:pt x="3" y="561"/>
                    <a:pt x="0" y="569"/>
                  </a:cubicBezTo>
                  <a:cubicBezTo>
                    <a:pt x="6" y="586"/>
                    <a:pt x="18" y="570"/>
                    <a:pt x="28" y="576"/>
                  </a:cubicBezTo>
                  <a:cubicBezTo>
                    <a:pt x="34" y="580"/>
                    <a:pt x="25" y="585"/>
                    <a:pt x="28" y="590"/>
                  </a:cubicBezTo>
                  <a:cubicBezTo>
                    <a:pt x="32" y="596"/>
                    <a:pt x="29" y="611"/>
                    <a:pt x="27" y="618"/>
                  </a:cubicBezTo>
                  <a:cubicBezTo>
                    <a:pt x="28" y="617"/>
                    <a:pt x="34" y="609"/>
                    <a:pt x="36" y="609"/>
                  </a:cubicBezTo>
                  <a:cubicBezTo>
                    <a:pt x="41" y="617"/>
                    <a:pt x="32" y="626"/>
                    <a:pt x="36" y="634"/>
                  </a:cubicBezTo>
                  <a:cubicBezTo>
                    <a:pt x="40" y="642"/>
                    <a:pt x="51" y="643"/>
                    <a:pt x="54" y="649"/>
                  </a:cubicBezTo>
                  <a:cubicBezTo>
                    <a:pt x="59" y="658"/>
                    <a:pt x="49" y="665"/>
                    <a:pt x="52" y="674"/>
                  </a:cubicBezTo>
                  <a:cubicBezTo>
                    <a:pt x="56" y="682"/>
                    <a:pt x="63" y="689"/>
                    <a:pt x="70" y="695"/>
                  </a:cubicBezTo>
                  <a:cubicBezTo>
                    <a:pt x="82" y="707"/>
                    <a:pt x="88" y="716"/>
                    <a:pt x="88" y="733"/>
                  </a:cubicBezTo>
                  <a:cubicBezTo>
                    <a:pt x="84" y="752"/>
                    <a:pt x="84" y="752"/>
                    <a:pt x="84" y="752"/>
                  </a:cubicBezTo>
                  <a:cubicBezTo>
                    <a:pt x="122" y="736"/>
                    <a:pt x="122" y="736"/>
                    <a:pt x="122" y="736"/>
                  </a:cubicBezTo>
                  <a:cubicBezTo>
                    <a:pt x="159" y="674"/>
                    <a:pt x="159" y="674"/>
                    <a:pt x="159" y="674"/>
                  </a:cubicBezTo>
                  <a:cubicBezTo>
                    <a:pt x="195" y="669"/>
                    <a:pt x="195" y="669"/>
                    <a:pt x="195" y="669"/>
                  </a:cubicBezTo>
                  <a:cubicBezTo>
                    <a:pt x="216" y="713"/>
                    <a:pt x="216" y="713"/>
                    <a:pt x="216" y="713"/>
                  </a:cubicBezTo>
                  <a:cubicBezTo>
                    <a:pt x="228" y="719"/>
                    <a:pt x="228" y="719"/>
                    <a:pt x="228" y="719"/>
                  </a:cubicBezTo>
                  <a:cubicBezTo>
                    <a:pt x="249" y="713"/>
                    <a:pt x="249" y="713"/>
                    <a:pt x="249" y="713"/>
                  </a:cubicBezTo>
                  <a:cubicBezTo>
                    <a:pt x="289" y="711"/>
                    <a:pt x="289" y="711"/>
                    <a:pt x="289" y="711"/>
                  </a:cubicBezTo>
                  <a:cubicBezTo>
                    <a:pt x="302" y="721"/>
                    <a:pt x="302" y="721"/>
                    <a:pt x="302" y="721"/>
                  </a:cubicBezTo>
                  <a:cubicBezTo>
                    <a:pt x="328" y="724"/>
                    <a:pt x="328" y="724"/>
                    <a:pt x="328" y="724"/>
                  </a:cubicBezTo>
                  <a:cubicBezTo>
                    <a:pt x="340" y="705"/>
                    <a:pt x="340" y="705"/>
                    <a:pt x="340" y="705"/>
                  </a:cubicBezTo>
                  <a:cubicBezTo>
                    <a:pt x="358" y="705"/>
                    <a:pt x="358" y="705"/>
                    <a:pt x="358" y="705"/>
                  </a:cubicBezTo>
                  <a:cubicBezTo>
                    <a:pt x="361" y="687"/>
                    <a:pt x="361" y="687"/>
                    <a:pt x="361" y="687"/>
                  </a:cubicBezTo>
                  <a:cubicBezTo>
                    <a:pt x="383" y="675"/>
                    <a:pt x="383" y="675"/>
                    <a:pt x="383" y="675"/>
                  </a:cubicBezTo>
                  <a:cubicBezTo>
                    <a:pt x="422" y="703"/>
                    <a:pt x="422" y="703"/>
                    <a:pt x="422" y="703"/>
                  </a:cubicBezTo>
                  <a:cubicBezTo>
                    <a:pt x="440" y="701"/>
                    <a:pt x="440" y="701"/>
                    <a:pt x="440" y="701"/>
                  </a:cubicBezTo>
                  <a:cubicBezTo>
                    <a:pt x="478" y="654"/>
                    <a:pt x="478" y="654"/>
                    <a:pt x="478" y="654"/>
                  </a:cubicBezTo>
                  <a:cubicBezTo>
                    <a:pt x="498" y="633"/>
                    <a:pt x="498" y="633"/>
                    <a:pt x="498" y="633"/>
                  </a:cubicBezTo>
                  <a:cubicBezTo>
                    <a:pt x="483" y="589"/>
                    <a:pt x="483" y="589"/>
                    <a:pt x="483" y="589"/>
                  </a:cubicBezTo>
                  <a:cubicBezTo>
                    <a:pt x="532" y="576"/>
                    <a:pt x="532" y="576"/>
                    <a:pt x="532" y="576"/>
                  </a:cubicBezTo>
                  <a:cubicBezTo>
                    <a:pt x="532" y="648"/>
                    <a:pt x="532" y="648"/>
                    <a:pt x="532" y="648"/>
                  </a:cubicBezTo>
                  <a:cubicBezTo>
                    <a:pt x="572" y="679"/>
                    <a:pt x="572" y="679"/>
                    <a:pt x="572" y="679"/>
                  </a:cubicBezTo>
                  <a:cubicBezTo>
                    <a:pt x="572" y="710"/>
                    <a:pt x="572" y="710"/>
                    <a:pt x="572" y="710"/>
                  </a:cubicBezTo>
                  <a:cubicBezTo>
                    <a:pt x="601" y="735"/>
                    <a:pt x="601" y="735"/>
                    <a:pt x="601" y="735"/>
                  </a:cubicBezTo>
                  <a:cubicBezTo>
                    <a:pt x="613" y="718"/>
                    <a:pt x="607" y="689"/>
                    <a:pt x="614" y="679"/>
                  </a:cubicBezTo>
                  <a:close/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>
                <a:solidFill>
                  <a:srgbClr val="E1000F"/>
                </a:solidFill>
              </a:endParaRPr>
            </a:p>
          </p:txBody>
        </p:sp>
        <p:sp>
          <p:nvSpPr>
            <p:cNvPr id="71" name="Freeform 80"/>
            <p:cNvSpPr>
              <a:spLocks/>
            </p:cNvSpPr>
            <p:nvPr/>
          </p:nvSpPr>
          <p:spPr bwMode="gray">
            <a:xfrm>
              <a:off x="4904795" y="1420863"/>
              <a:ext cx="437097" cy="443052"/>
            </a:xfrm>
            <a:custGeom>
              <a:avLst/>
              <a:gdLst>
                <a:gd name="T0" fmla="*/ 1 w 544"/>
                <a:gd name="T1" fmla="*/ 5 h 550"/>
                <a:gd name="T2" fmla="*/ 4 w 544"/>
                <a:gd name="T3" fmla="*/ 1 h 550"/>
                <a:gd name="T4" fmla="*/ 11 w 544"/>
                <a:gd name="T5" fmla="*/ 1 h 550"/>
                <a:gd name="T6" fmla="*/ 13 w 544"/>
                <a:gd name="T7" fmla="*/ 2 h 550"/>
                <a:gd name="T8" fmla="*/ 16 w 544"/>
                <a:gd name="T9" fmla="*/ 3 h 550"/>
                <a:gd name="T10" fmla="*/ 23 w 544"/>
                <a:gd name="T11" fmla="*/ 3 h 550"/>
                <a:gd name="T12" fmla="*/ 24 w 544"/>
                <a:gd name="T13" fmla="*/ 2 h 550"/>
                <a:gd name="T14" fmla="*/ 25 w 544"/>
                <a:gd name="T15" fmla="*/ 1 h 550"/>
                <a:gd name="T16" fmla="*/ 26 w 544"/>
                <a:gd name="T17" fmla="*/ 1 h 550"/>
                <a:gd name="T18" fmla="*/ 30 w 544"/>
                <a:gd name="T19" fmla="*/ 1 h 550"/>
                <a:gd name="T20" fmla="*/ 33 w 544"/>
                <a:gd name="T21" fmla="*/ 2 h 550"/>
                <a:gd name="T22" fmla="*/ 32 w 544"/>
                <a:gd name="T23" fmla="*/ 2 h 550"/>
                <a:gd name="T24" fmla="*/ 34 w 544"/>
                <a:gd name="T25" fmla="*/ 2 h 550"/>
                <a:gd name="T26" fmla="*/ 37 w 544"/>
                <a:gd name="T27" fmla="*/ 3 h 550"/>
                <a:gd name="T28" fmla="*/ 42 w 544"/>
                <a:gd name="T29" fmla="*/ 1 h 550"/>
                <a:gd name="T30" fmla="*/ 45 w 544"/>
                <a:gd name="T31" fmla="*/ 16 h 550"/>
                <a:gd name="T32" fmla="*/ 43 w 544"/>
                <a:gd name="T33" fmla="*/ 20 h 550"/>
                <a:gd name="T34" fmla="*/ 40 w 544"/>
                <a:gd name="T35" fmla="*/ 18 h 550"/>
                <a:gd name="T36" fmla="*/ 37 w 544"/>
                <a:gd name="T37" fmla="*/ 13 h 550"/>
                <a:gd name="T38" fmla="*/ 34 w 544"/>
                <a:gd name="T39" fmla="*/ 11 h 550"/>
                <a:gd name="T40" fmla="*/ 38 w 544"/>
                <a:gd name="T41" fmla="*/ 18 h 550"/>
                <a:gd name="T42" fmla="*/ 40 w 544"/>
                <a:gd name="T43" fmla="*/ 20 h 550"/>
                <a:gd name="T44" fmla="*/ 42 w 544"/>
                <a:gd name="T45" fmla="*/ 24 h 550"/>
                <a:gd name="T46" fmla="*/ 43 w 544"/>
                <a:gd name="T47" fmla="*/ 26 h 550"/>
                <a:gd name="T48" fmla="*/ 44 w 544"/>
                <a:gd name="T49" fmla="*/ 29 h 550"/>
                <a:gd name="T50" fmla="*/ 50 w 544"/>
                <a:gd name="T51" fmla="*/ 39 h 550"/>
                <a:gd name="T52" fmla="*/ 50 w 544"/>
                <a:gd name="T53" fmla="*/ 41 h 550"/>
                <a:gd name="T54" fmla="*/ 49 w 544"/>
                <a:gd name="T55" fmla="*/ 47 h 550"/>
                <a:gd name="T56" fmla="*/ 47 w 544"/>
                <a:gd name="T57" fmla="*/ 49 h 550"/>
                <a:gd name="T58" fmla="*/ 45 w 544"/>
                <a:gd name="T59" fmla="*/ 50 h 550"/>
                <a:gd name="T60" fmla="*/ 39 w 544"/>
                <a:gd name="T61" fmla="*/ 51 h 550"/>
                <a:gd name="T62" fmla="*/ 32 w 544"/>
                <a:gd name="T63" fmla="*/ 50 h 550"/>
                <a:gd name="T64" fmla="*/ 27 w 544"/>
                <a:gd name="T65" fmla="*/ 51 h 550"/>
                <a:gd name="T66" fmla="*/ 2 w 544"/>
                <a:gd name="T67" fmla="*/ 18 h 550"/>
                <a:gd name="T68" fmla="*/ 1 w 544"/>
                <a:gd name="T69" fmla="*/ 9 h 5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44"/>
                <a:gd name="T106" fmla="*/ 0 h 550"/>
                <a:gd name="T107" fmla="*/ 544 w 544"/>
                <a:gd name="T108" fmla="*/ 550 h 5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44" h="550">
                  <a:moveTo>
                    <a:pt x="9" y="91"/>
                  </a:moveTo>
                  <a:cubicBezTo>
                    <a:pt x="0" y="77"/>
                    <a:pt x="19" y="62"/>
                    <a:pt x="17" y="47"/>
                  </a:cubicBezTo>
                  <a:cubicBezTo>
                    <a:pt x="14" y="31"/>
                    <a:pt x="0" y="19"/>
                    <a:pt x="23" y="0"/>
                  </a:cubicBezTo>
                  <a:cubicBezTo>
                    <a:pt x="23" y="12"/>
                    <a:pt x="37" y="8"/>
                    <a:pt x="44" y="6"/>
                  </a:cubicBezTo>
                  <a:cubicBezTo>
                    <a:pt x="57" y="2"/>
                    <a:pt x="67" y="6"/>
                    <a:pt x="80" y="8"/>
                  </a:cubicBezTo>
                  <a:cubicBezTo>
                    <a:pt x="94" y="9"/>
                    <a:pt x="108" y="12"/>
                    <a:pt x="121" y="16"/>
                  </a:cubicBezTo>
                  <a:cubicBezTo>
                    <a:pt x="127" y="17"/>
                    <a:pt x="128" y="24"/>
                    <a:pt x="134" y="25"/>
                  </a:cubicBezTo>
                  <a:cubicBezTo>
                    <a:pt x="139" y="27"/>
                    <a:pt x="143" y="26"/>
                    <a:pt x="148" y="26"/>
                  </a:cubicBezTo>
                  <a:cubicBezTo>
                    <a:pt x="151" y="25"/>
                    <a:pt x="153" y="31"/>
                    <a:pt x="157" y="32"/>
                  </a:cubicBezTo>
                  <a:cubicBezTo>
                    <a:pt x="161" y="32"/>
                    <a:pt x="165" y="32"/>
                    <a:pt x="170" y="33"/>
                  </a:cubicBezTo>
                  <a:cubicBezTo>
                    <a:pt x="183" y="34"/>
                    <a:pt x="193" y="43"/>
                    <a:pt x="206" y="45"/>
                  </a:cubicBezTo>
                  <a:cubicBezTo>
                    <a:pt x="218" y="47"/>
                    <a:pt x="230" y="39"/>
                    <a:pt x="239" y="31"/>
                  </a:cubicBezTo>
                  <a:cubicBezTo>
                    <a:pt x="244" y="27"/>
                    <a:pt x="248" y="23"/>
                    <a:pt x="252" y="18"/>
                  </a:cubicBezTo>
                  <a:cubicBezTo>
                    <a:pt x="256" y="21"/>
                    <a:pt x="259" y="24"/>
                    <a:pt x="263" y="23"/>
                  </a:cubicBezTo>
                  <a:cubicBezTo>
                    <a:pt x="261" y="22"/>
                    <a:pt x="261" y="21"/>
                    <a:pt x="258" y="22"/>
                  </a:cubicBezTo>
                  <a:cubicBezTo>
                    <a:pt x="262" y="19"/>
                    <a:pt x="267" y="15"/>
                    <a:pt x="268" y="10"/>
                  </a:cubicBezTo>
                  <a:cubicBezTo>
                    <a:pt x="276" y="14"/>
                    <a:pt x="283" y="6"/>
                    <a:pt x="291" y="6"/>
                  </a:cubicBezTo>
                  <a:cubicBezTo>
                    <a:pt x="286" y="8"/>
                    <a:pt x="281" y="11"/>
                    <a:pt x="277" y="16"/>
                  </a:cubicBezTo>
                  <a:cubicBezTo>
                    <a:pt x="278" y="15"/>
                    <a:pt x="310" y="5"/>
                    <a:pt x="294" y="4"/>
                  </a:cubicBezTo>
                  <a:cubicBezTo>
                    <a:pt x="306" y="0"/>
                    <a:pt x="313" y="13"/>
                    <a:pt x="324" y="12"/>
                  </a:cubicBezTo>
                  <a:cubicBezTo>
                    <a:pt x="329" y="11"/>
                    <a:pt x="334" y="6"/>
                    <a:pt x="339" y="8"/>
                  </a:cubicBezTo>
                  <a:cubicBezTo>
                    <a:pt x="344" y="10"/>
                    <a:pt x="346" y="17"/>
                    <a:pt x="351" y="20"/>
                  </a:cubicBezTo>
                  <a:cubicBezTo>
                    <a:pt x="346" y="17"/>
                    <a:pt x="342" y="10"/>
                    <a:pt x="336" y="9"/>
                  </a:cubicBezTo>
                  <a:cubicBezTo>
                    <a:pt x="338" y="14"/>
                    <a:pt x="331" y="23"/>
                    <a:pt x="339" y="25"/>
                  </a:cubicBezTo>
                  <a:cubicBezTo>
                    <a:pt x="347" y="27"/>
                    <a:pt x="343" y="29"/>
                    <a:pt x="349" y="34"/>
                  </a:cubicBezTo>
                  <a:cubicBezTo>
                    <a:pt x="349" y="32"/>
                    <a:pt x="364" y="26"/>
                    <a:pt x="353" y="21"/>
                  </a:cubicBezTo>
                  <a:cubicBezTo>
                    <a:pt x="364" y="23"/>
                    <a:pt x="368" y="34"/>
                    <a:pt x="382" y="33"/>
                  </a:cubicBezTo>
                  <a:cubicBezTo>
                    <a:pt x="386" y="32"/>
                    <a:pt x="399" y="24"/>
                    <a:pt x="397" y="34"/>
                  </a:cubicBezTo>
                  <a:cubicBezTo>
                    <a:pt x="405" y="29"/>
                    <a:pt x="415" y="32"/>
                    <a:pt x="424" y="29"/>
                  </a:cubicBezTo>
                  <a:cubicBezTo>
                    <a:pt x="432" y="27"/>
                    <a:pt x="440" y="24"/>
                    <a:pt x="446" y="18"/>
                  </a:cubicBezTo>
                  <a:cubicBezTo>
                    <a:pt x="485" y="120"/>
                    <a:pt x="485" y="120"/>
                    <a:pt x="485" y="120"/>
                  </a:cubicBezTo>
                  <a:cubicBezTo>
                    <a:pt x="475" y="133"/>
                    <a:pt x="477" y="156"/>
                    <a:pt x="471" y="171"/>
                  </a:cubicBezTo>
                  <a:cubicBezTo>
                    <a:pt x="467" y="179"/>
                    <a:pt x="468" y="185"/>
                    <a:pt x="468" y="194"/>
                  </a:cubicBezTo>
                  <a:cubicBezTo>
                    <a:pt x="468" y="202"/>
                    <a:pt x="458" y="209"/>
                    <a:pt x="460" y="217"/>
                  </a:cubicBezTo>
                  <a:cubicBezTo>
                    <a:pt x="455" y="212"/>
                    <a:pt x="449" y="210"/>
                    <a:pt x="444" y="207"/>
                  </a:cubicBezTo>
                  <a:cubicBezTo>
                    <a:pt x="437" y="202"/>
                    <a:pt x="433" y="195"/>
                    <a:pt x="428" y="189"/>
                  </a:cubicBezTo>
                  <a:cubicBezTo>
                    <a:pt x="422" y="180"/>
                    <a:pt x="405" y="175"/>
                    <a:pt x="408" y="163"/>
                  </a:cubicBezTo>
                  <a:cubicBezTo>
                    <a:pt x="410" y="150"/>
                    <a:pt x="398" y="141"/>
                    <a:pt x="392" y="132"/>
                  </a:cubicBezTo>
                  <a:cubicBezTo>
                    <a:pt x="384" y="120"/>
                    <a:pt x="377" y="106"/>
                    <a:pt x="374" y="91"/>
                  </a:cubicBezTo>
                  <a:cubicBezTo>
                    <a:pt x="368" y="98"/>
                    <a:pt x="362" y="111"/>
                    <a:pt x="368" y="118"/>
                  </a:cubicBezTo>
                  <a:cubicBezTo>
                    <a:pt x="378" y="130"/>
                    <a:pt x="377" y="145"/>
                    <a:pt x="386" y="158"/>
                  </a:cubicBezTo>
                  <a:cubicBezTo>
                    <a:pt x="393" y="168"/>
                    <a:pt x="401" y="182"/>
                    <a:pt x="410" y="191"/>
                  </a:cubicBezTo>
                  <a:cubicBezTo>
                    <a:pt x="414" y="195"/>
                    <a:pt x="419" y="198"/>
                    <a:pt x="423" y="203"/>
                  </a:cubicBezTo>
                  <a:cubicBezTo>
                    <a:pt x="425" y="205"/>
                    <a:pt x="433" y="219"/>
                    <a:pt x="423" y="211"/>
                  </a:cubicBezTo>
                  <a:cubicBezTo>
                    <a:pt x="431" y="217"/>
                    <a:pt x="424" y="225"/>
                    <a:pt x="429" y="230"/>
                  </a:cubicBezTo>
                  <a:cubicBezTo>
                    <a:pt x="436" y="237"/>
                    <a:pt x="440" y="244"/>
                    <a:pt x="443" y="253"/>
                  </a:cubicBezTo>
                  <a:cubicBezTo>
                    <a:pt x="445" y="257"/>
                    <a:pt x="448" y="261"/>
                    <a:pt x="450" y="265"/>
                  </a:cubicBezTo>
                  <a:cubicBezTo>
                    <a:pt x="452" y="267"/>
                    <a:pt x="448" y="271"/>
                    <a:pt x="448" y="274"/>
                  </a:cubicBezTo>
                  <a:cubicBezTo>
                    <a:pt x="448" y="278"/>
                    <a:pt x="454" y="283"/>
                    <a:pt x="456" y="287"/>
                  </a:cubicBezTo>
                  <a:cubicBezTo>
                    <a:pt x="460" y="294"/>
                    <a:pt x="464" y="302"/>
                    <a:pt x="468" y="309"/>
                  </a:cubicBezTo>
                  <a:cubicBezTo>
                    <a:pt x="481" y="334"/>
                    <a:pt x="494" y="358"/>
                    <a:pt x="506" y="383"/>
                  </a:cubicBezTo>
                  <a:cubicBezTo>
                    <a:pt x="511" y="392"/>
                    <a:pt x="518" y="399"/>
                    <a:pt x="524" y="408"/>
                  </a:cubicBezTo>
                  <a:cubicBezTo>
                    <a:pt x="529" y="416"/>
                    <a:pt x="539" y="419"/>
                    <a:pt x="544" y="427"/>
                  </a:cubicBezTo>
                  <a:cubicBezTo>
                    <a:pt x="539" y="427"/>
                    <a:pt x="534" y="426"/>
                    <a:pt x="530" y="424"/>
                  </a:cubicBezTo>
                  <a:cubicBezTo>
                    <a:pt x="527" y="438"/>
                    <a:pt x="528" y="458"/>
                    <a:pt x="535" y="466"/>
                  </a:cubicBezTo>
                  <a:cubicBezTo>
                    <a:pt x="542" y="473"/>
                    <a:pt x="527" y="488"/>
                    <a:pt x="518" y="489"/>
                  </a:cubicBezTo>
                  <a:cubicBezTo>
                    <a:pt x="513" y="489"/>
                    <a:pt x="511" y="486"/>
                    <a:pt x="507" y="491"/>
                  </a:cubicBezTo>
                  <a:cubicBezTo>
                    <a:pt x="503" y="495"/>
                    <a:pt x="501" y="502"/>
                    <a:pt x="500" y="507"/>
                  </a:cubicBezTo>
                  <a:cubicBezTo>
                    <a:pt x="498" y="513"/>
                    <a:pt x="495" y="518"/>
                    <a:pt x="489" y="519"/>
                  </a:cubicBezTo>
                  <a:cubicBezTo>
                    <a:pt x="483" y="521"/>
                    <a:pt x="474" y="520"/>
                    <a:pt x="471" y="526"/>
                  </a:cubicBezTo>
                  <a:cubicBezTo>
                    <a:pt x="466" y="537"/>
                    <a:pt x="469" y="550"/>
                    <a:pt x="453" y="548"/>
                  </a:cubicBezTo>
                  <a:cubicBezTo>
                    <a:pt x="435" y="547"/>
                    <a:pt x="426" y="532"/>
                    <a:pt x="416" y="533"/>
                  </a:cubicBezTo>
                  <a:cubicBezTo>
                    <a:pt x="384" y="534"/>
                    <a:pt x="366" y="537"/>
                    <a:pt x="341" y="533"/>
                  </a:cubicBezTo>
                  <a:cubicBezTo>
                    <a:pt x="342" y="530"/>
                    <a:pt x="345" y="525"/>
                    <a:pt x="343" y="522"/>
                  </a:cubicBezTo>
                  <a:cubicBezTo>
                    <a:pt x="339" y="516"/>
                    <a:pt x="335" y="528"/>
                    <a:pt x="334" y="530"/>
                  </a:cubicBezTo>
                  <a:cubicBezTo>
                    <a:pt x="328" y="538"/>
                    <a:pt x="298" y="533"/>
                    <a:pt x="289" y="533"/>
                  </a:cubicBezTo>
                  <a:cubicBezTo>
                    <a:pt x="33" y="533"/>
                    <a:pt x="33" y="533"/>
                    <a:pt x="33" y="533"/>
                  </a:cubicBezTo>
                  <a:cubicBezTo>
                    <a:pt x="24" y="187"/>
                    <a:pt x="24" y="187"/>
                    <a:pt x="24" y="187"/>
                  </a:cubicBezTo>
                  <a:cubicBezTo>
                    <a:pt x="23" y="171"/>
                    <a:pt x="23" y="154"/>
                    <a:pt x="21" y="138"/>
                  </a:cubicBezTo>
                  <a:cubicBezTo>
                    <a:pt x="19" y="124"/>
                    <a:pt x="16" y="104"/>
                    <a:pt x="9" y="91"/>
                  </a:cubicBezTo>
                </a:path>
              </a:pathLst>
            </a:custGeom>
            <a:grp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defRPr/>
              </a:pPr>
              <a:endParaRPr lang="en-US" sz="1499" kern="0" dirty="0">
                <a:solidFill>
                  <a:srgbClr val="E1000F"/>
                </a:solidFill>
              </a:endParaRPr>
            </a:p>
          </p:txBody>
        </p:sp>
        <p:sp>
          <p:nvSpPr>
            <p:cNvPr id="72" name="Freihandform: Form 175"/>
            <p:cNvSpPr>
              <a:spLocks/>
            </p:cNvSpPr>
            <p:nvPr/>
          </p:nvSpPr>
          <p:spPr bwMode="gray">
            <a:xfrm>
              <a:off x="5267325" y="1802606"/>
              <a:ext cx="118174" cy="54269"/>
            </a:xfrm>
            <a:custGeom>
              <a:avLst/>
              <a:gdLst>
                <a:gd name="connsiteX0" fmla="*/ 247923 w 456039"/>
                <a:gd name="connsiteY0" fmla="*/ 0 h 214652"/>
                <a:gd name="connsiteX1" fmla="*/ 301003 w 456039"/>
                <a:gd name="connsiteY1" fmla="*/ 79122 h 214652"/>
                <a:gd name="connsiteX2" fmla="*/ 337497 w 456039"/>
                <a:gd name="connsiteY2" fmla="*/ 82724 h 214652"/>
                <a:gd name="connsiteX3" fmla="*/ 380624 w 456039"/>
                <a:gd name="connsiteY3" fmla="*/ 140266 h 214652"/>
                <a:gd name="connsiteX4" fmla="*/ 443658 w 456039"/>
                <a:gd name="connsiteY4" fmla="*/ 190621 h 214652"/>
                <a:gd name="connsiteX5" fmla="*/ 455943 w 456039"/>
                <a:gd name="connsiteY5" fmla="*/ 212594 h 214652"/>
                <a:gd name="connsiteX6" fmla="*/ 456039 w 456039"/>
                <a:gd name="connsiteY6" fmla="*/ 214652 h 214652"/>
                <a:gd name="connsiteX7" fmla="*/ 0 w 456039"/>
                <a:gd name="connsiteY7" fmla="*/ 214652 h 214652"/>
                <a:gd name="connsiteX8" fmla="*/ 12947 w 456039"/>
                <a:gd name="connsiteY8" fmla="*/ 183872 h 214652"/>
                <a:gd name="connsiteX9" fmla="*/ 32282 w 456039"/>
                <a:gd name="connsiteY9" fmla="*/ 165440 h 214652"/>
                <a:gd name="connsiteX10" fmla="*/ 105269 w 456039"/>
                <a:gd name="connsiteY10" fmla="*/ 154650 h 214652"/>
                <a:gd name="connsiteX11" fmla="*/ 138442 w 456039"/>
                <a:gd name="connsiteY11" fmla="*/ 57543 h 214652"/>
                <a:gd name="connsiteX12" fmla="*/ 194843 w 456039"/>
                <a:gd name="connsiteY12" fmla="*/ 53949 h 214652"/>
                <a:gd name="connsiteX13" fmla="*/ 247923 w 456039"/>
                <a:gd name="connsiteY13" fmla="*/ 0 h 21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6039" h="214652">
                  <a:moveTo>
                    <a:pt x="247923" y="0"/>
                  </a:moveTo>
                  <a:cubicBezTo>
                    <a:pt x="264510" y="35963"/>
                    <a:pt x="287729" y="68332"/>
                    <a:pt x="301003" y="79122"/>
                  </a:cubicBezTo>
                  <a:cubicBezTo>
                    <a:pt x="320911" y="93514"/>
                    <a:pt x="324223" y="68332"/>
                    <a:pt x="337497" y="82724"/>
                  </a:cubicBezTo>
                  <a:cubicBezTo>
                    <a:pt x="350763" y="97108"/>
                    <a:pt x="380624" y="140266"/>
                    <a:pt x="380624" y="140266"/>
                  </a:cubicBezTo>
                  <a:cubicBezTo>
                    <a:pt x="380624" y="140266"/>
                    <a:pt x="417118" y="169042"/>
                    <a:pt x="443658" y="190621"/>
                  </a:cubicBezTo>
                  <a:cubicBezTo>
                    <a:pt x="450293" y="196016"/>
                    <a:pt x="454025" y="203659"/>
                    <a:pt x="455943" y="212594"/>
                  </a:cubicBezTo>
                  <a:lnTo>
                    <a:pt x="456039" y="214652"/>
                  </a:lnTo>
                  <a:lnTo>
                    <a:pt x="0" y="214652"/>
                  </a:lnTo>
                  <a:lnTo>
                    <a:pt x="12947" y="183872"/>
                  </a:lnTo>
                  <a:cubicBezTo>
                    <a:pt x="17975" y="174881"/>
                    <a:pt x="23988" y="168137"/>
                    <a:pt x="32282" y="165440"/>
                  </a:cubicBezTo>
                  <a:cubicBezTo>
                    <a:pt x="65455" y="154650"/>
                    <a:pt x="72096" y="169042"/>
                    <a:pt x="105269" y="154650"/>
                  </a:cubicBezTo>
                  <a:cubicBezTo>
                    <a:pt x="138442" y="140266"/>
                    <a:pt x="138442" y="57543"/>
                    <a:pt x="138442" y="57543"/>
                  </a:cubicBezTo>
                  <a:lnTo>
                    <a:pt x="194843" y="53949"/>
                  </a:lnTo>
                  <a:cubicBezTo>
                    <a:pt x="194843" y="53949"/>
                    <a:pt x="194843" y="53949"/>
                    <a:pt x="247923" y="0"/>
                  </a:cubicBezTo>
                  <a:close/>
                </a:path>
              </a:pathLst>
            </a:custGeom>
            <a:grpFill/>
            <a:ln w="9525" cmpd="sng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algn="l" rtl="0">
                <a:defRPr/>
              </a:pPr>
              <a:endParaRPr lang="en-US" sz="1799" kern="0">
                <a:solidFill>
                  <a:srgbClr val="E1000F"/>
                </a:solidFill>
              </a:endParaRPr>
            </a:p>
          </p:txBody>
        </p:sp>
      </p:grpSp>
      <p:sp>
        <p:nvSpPr>
          <p:cNvPr id="73" name="Rectangle 110"/>
          <p:cNvSpPr>
            <a:spLocks noChangeArrowheads="1"/>
          </p:cNvSpPr>
          <p:nvPr/>
        </p:nvSpPr>
        <p:spPr bwMode="gray">
          <a:xfrm>
            <a:off x="3939074" y="2409173"/>
            <a:ext cx="21961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  <a:t>Algeria</a:t>
            </a:r>
          </a:p>
        </p:txBody>
      </p:sp>
      <p:sp>
        <p:nvSpPr>
          <p:cNvPr id="74" name="Rectangle 111"/>
          <p:cNvSpPr>
            <a:spLocks noChangeArrowheads="1"/>
          </p:cNvSpPr>
          <p:nvPr/>
        </p:nvSpPr>
        <p:spPr bwMode="gray">
          <a:xfrm>
            <a:off x="3373673" y="2777075"/>
            <a:ext cx="34464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  <a:t>Mauritania</a:t>
            </a:r>
          </a:p>
        </p:txBody>
      </p:sp>
      <p:sp>
        <p:nvSpPr>
          <p:cNvPr id="75" name="Rectangle 112"/>
          <p:cNvSpPr>
            <a:spLocks noChangeArrowheads="1"/>
          </p:cNvSpPr>
          <p:nvPr/>
        </p:nvSpPr>
        <p:spPr bwMode="gray">
          <a:xfrm>
            <a:off x="3823583" y="2842559"/>
            <a:ext cx="13785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  <a:t>Mali</a:t>
            </a:r>
          </a:p>
        </p:txBody>
      </p:sp>
      <p:sp>
        <p:nvSpPr>
          <p:cNvPr id="76" name="Rectangle 113"/>
          <p:cNvSpPr>
            <a:spLocks noChangeArrowheads="1"/>
          </p:cNvSpPr>
          <p:nvPr/>
        </p:nvSpPr>
        <p:spPr bwMode="gray">
          <a:xfrm>
            <a:off x="4246255" y="2863991"/>
            <a:ext cx="16991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  <a:t>Niger</a:t>
            </a:r>
          </a:p>
        </p:txBody>
      </p:sp>
      <p:sp>
        <p:nvSpPr>
          <p:cNvPr id="77" name="Rectangle 114"/>
          <p:cNvSpPr>
            <a:spLocks noChangeArrowheads="1"/>
          </p:cNvSpPr>
          <p:nvPr/>
        </p:nvSpPr>
        <p:spPr bwMode="gray">
          <a:xfrm>
            <a:off x="4551056" y="2454416"/>
            <a:ext cx="16190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  <a:t>Libya</a:t>
            </a:r>
          </a:p>
        </p:txBody>
      </p:sp>
      <p:sp>
        <p:nvSpPr>
          <p:cNvPr id="78" name="Rectangle 115"/>
          <p:cNvSpPr>
            <a:spLocks noChangeArrowheads="1"/>
          </p:cNvSpPr>
          <p:nvPr/>
        </p:nvSpPr>
        <p:spPr bwMode="gray">
          <a:xfrm>
            <a:off x="5022543" y="2493706"/>
            <a:ext cx="17472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 dirty="0">
                <a:solidFill>
                  <a:srgbClr val="FFFFFF"/>
                </a:solidFill>
                <a:latin typeface="Calibri" panose="020F0502020204030204" pitchFamily="34" charset="0"/>
              </a:rPr>
              <a:t>Egypt</a:t>
            </a:r>
          </a:p>
        </p:txBody>
      </p:sp>
      <p:sp>
        <p:nvSpPr>
          <p:cNvPr id="79" name="Rectangle 116"/>
          <p:cNvSpPr>
            <a:spLocks noChangeArrowheads="1"/>
          </p:cNvSpPr>
          <p:nvPr/>
        </p:nvSpPr>
        <p:spPr bwMode="gray">
          <a:xfrm>
            <a:off x="4998731" y="2894946"/>
            <a:ext cx="19236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  <a:t>Sudan</a:t>
            </a:r>
          </a:p>
        </p:txBody>
      </p:sp>
      <p:sp>
        <p:nvSpPr>
          <p:cNvPr id="80" name="Rectangle 117"/>
          <p:cNvSpPr>
            <a:spLocks noChangeArrowheads="1"/>
          </p:cNvSpPr>
          <p:nvPr/>
        </p:nvSpPr>
        <p:spPr bwMode="gray">
          <a:xfrm>
            <a:off x="3317711" y="2157950"/>
            <a:ext cx="27732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5F6973"/>
                </a:solidFill>
                <a:latin typeface="Calibri" panose="020F0502020204030204" pitchFamily="34" charset="0"/>
              </a:rPr>
              <a:t>Morocco</a:t>
            </a:r>
          </a:p>
        </p:txBody>
      </p:sp>
      <p:sp>
        <p:nvSpPr>
          <p:cNvPr id="81" name="Rectangle 118"/>
          <p:cNvSpPr>
            <a:spLocks noChangeArrowheads="1"/>
          </p:cNvSpPr>
          <p:nvPr/>
        </p:nvSpPr>
        <p:spPr bwMode="gray">
          <a:xfrm>
            <a:off x="4429977" y="2065080"/>
            <a:ext cx="21961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5F6973"/>
                </a:solidFill>
                <a:latin typeface="Calibri" panose="020F0502020204030204" pitchFamily="34" charset="0"/>
              </a:rPr>
              <a:t>Tunisia</a:t>
            </a:r>
          </a:p>
        </p:txBody>
      </p:sp>
      <p:sp>
        <p:nvSpPr>
          <p:cNvPr id="82" name="Rectangle 119"/>
          <p:cNvSpPr>
            <a:spLocks noChangeArrowheads="1"/>
          </p:cNvSpPr>
          <p:nvPr/>
        </p:nvSpPr>
        <p:spPr bwMode="gray">
          <a:xfrm>
            <a:off x="5364251" y="3283091"/>
            <a:ext cx="25487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  <a:t>Ethiopia</a:t>
            </a:r>
          </a:p>
        </p:txBody>
      </p:sp>
      <p:sp>
        <p:nvSpPr>
          <p:cNvPr id="83" name="Rectangle 120"/>
          <p:cNvSpPr>
            <a:spLocks noChangeArrowheads="1"/>
          </p:cNvSpPr>
          <p:nvPr/>
        </p:nvSpPr>
        <p:spPr bwMode="gray">
          <a:xfrm>
            <a:off x="5744531" y="3055951"/>
            <a:ext cx="24526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5F6973"/>
                </a:solidFill>
                <a:latin typeface="Calibri" panose="020F0502020204030204" pitchFamily="34" charset="0"/>
              </a:rPr>
              <a:t>Somalia</a:t>
            </a:r>
          </a:p>
        </p:txBody>
      </p:sp>
      <p:sp>
        <p:nvSpPr>
          <p:cNvPr id="84" name="Rectangle 121"/>
          <p:cNvSpPr>
            <a:spLocks noChangeArrowheads="1"/>
          </p:cNvSpPr>
          <p:nvPr/>
        </p:nvSpPr>
        <p:spPr bwMode="gray">
          <a:xfrm>
            <a:off x="2840151" y="2537759"/>
            <a:ext cx="50013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5F6973"/>
                </a:solidFill>
                <a:latin typeface="Calibri" panose="020F0502020204030204" pitchFamily="34" charset="0"/>
              </a:rPr>
              <a:t>Western Sahara</a:t>
            </a:r>
          </a:p>
        </p:txBody>
      </p:sp>
      <p:sp>
        <p:nvSpPr>
          <p:cNvPr id="85" name="Rectangle 122"/>
          <p:cNvSpPr>
            <a:spLocks noChangeArrowheads="1"/>
          </p:cNvSpPr>
          <p:nvPr/>
        </p:nvSpPr>
        <p:spPr bwMode="gray">
          <a:xfrm>
            <a:off x="3037649" y="2979481"/>
            <a:ext cx="24365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5F6973"/>
                </a:solidFill>
                <a:latin typeface="Calibri" panose="020F0502020204030204" pitchFamily="34" charset="0"/>
              </a:rPr>
              <a:t>Senegal</a:t>
            </a:r>
          </a:p>
        </p:txBody>
      </p:sp>
      <p:sp>
        <p:nvSpPr>
          <p:cNvPr id="86" name="Rectangle 123"/>
          <p:cNvSpPr>
            <a:spLocks noChangeArrowheads="1"/>
          </p:cNvSpPr>
          <p:nvPr/>
        </p:nvSpPr>
        <p:spPr bwMode="gray">
          <a:xfrm>
            <a:off x="3121112" y="3144978"/>
            <a:ext cx="22121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5F6973"/>
                </a:solidFill>
                <a:latin typeface="Calibri" panose="020F0502020204030204" pitchFamily="34" charset="0"/>
              </a:rPr>
              <a:t>Guinea</a:t>
            </a:r>
          </a:p>
        </p:txBody>
      </p:sp>
      <p:sp>
        <p:nvSpPr>
          <p:cNvPr id="87" name="Rectangle 124"/>
          <p:cNvSpPr>
            <a:spLocks noChangeArrowheads="1"/>
          </p:cNvSpPr>
          <p:nvPr/>
        </p:nvSpPr>
        <p:spPr bwMode="gray">
          <a:xfrm>
            <a:off x="3798695" y="3041340"/>
            <a:ext cx="238848" cy="1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">
              <a:lnSpc>
                <a:spcPct val="90000"/>
              </a:lnSpc>
              <a:defRPr/>
            </a:pPr>
            <a:r>
              <a:rPr lang="en-US" sz="600" kern="0" dirty="0">
                <a:solidFill>
                  <a:srgbClr val="FFFFFF"/>
                </a:solidFill>
                <a:latin typeface="Calibri" panose="020F0502020204030204" pitchFamily="34" charset="0"/>
              </a:rPr>
              <a:t>Burkina</a:t>
            </a:r>
            <a:br>
              <a:rPr lang="en-US" sz="600" kern="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600" kern="0" dirty="0">
                <a:solidFill>
                  <a:srgbClr val="FFFFFF"/>
                </a:solidFill>
                <a:latin typeface="Calibri" panose="020F0502020204030204" pitchFamily="34" charset="0"/>
              </a:rPr>
              <a:t>Faso</a:t>
            </a:r>
          </a:p>
        </p:txBody>
      </p:sp>
      <p:sp>
        <p:nvSpPr>
          <p:cNvPr id="88" name="Rectangle 125"/>
          <p:cNvSpPr>
            <a:spLocks noChangeArrowheads="1"/>
          </p:cNvSpPr>
          <p:nvPr/>
        </p:nvSpPr>
        <p:spPr bwMode="gray">
          <a:xfrm>
            <a:off x="3055630" y="3272375"/>
            <a:ext cx="38953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5F6973"/>
                </a:solidFill>
                <a:latin typeface="Calibri" panose="020F0502020204030204" pitchFamily="34" charset="0"/>
              </a:rPr>
              <a:t>Sierra Leone</a:t>
            </a:r>
          </a:p>
        </p:txBody>
      </p:sp>
      <p:sp>
        <p:nvSpPr>
          <p:cNvPr id="89" name="Rectangle 126"/>
          <p:cNvSpPr>
            <a:spLocks noChangeArrowheads="1"/>
          </p:cNvSpPr>
          <p:nvPr/>
        </p:nvSpPr>
        <p:spPr bwMode="gray">
          <a:xfrm>
            <a:off x="3369955" y="3397391"/>
            <a:ext cx="20999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5F6973"/>
                </a:solidFill>
                <a:latin typeface="Calibri" panose="020F0502020204030204" pitchFamily="34" charset="0"/>
              </a:rPr>
              <a:t>Liberia</a:t>
            </a:r>
          </a:p>
        </p:txBody>
      </p:sp>
      <p:sp>
        <p:nvSpPr>
          <p:cNvPr id="90" name="Rectangle 127"/>
          <p:cNvSpPr>
            <a:spLocks noChangeArrowheads="1"/>
          </p:cNvSpPr>
          <p:nvPr/>
        </p:nvSpPr>
        <p:spPr bwMode="gray">
          <a:xfrm>
            <a:off x="3786682" y="3466871"/>
            <a:ext cx="20197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5F6973"/>
                </a:solidFill>
                <a:latin typeface="Calibri" panose="020F0502020204030204" pitchFamily="34" charset="0"/>
              </a:rPr>
              <a:t>Ghana</a:t>
            </a:r>
          </a:p>
        </p:txBody>
      </p:sp>
      <p:sp>
        <p:nvSpPr>
          <p:cNvPr id="91" name="Rectangle 128"/>
          <p:cNvSpPr>
            <a:spLocks noChangeArrowheads="1"/>
          </p:cNvSpPr>
          <p:nvPr/>
        </p:nvSpPr>
        <p:spPr bwMode="gray">
          <a:xfrm>
            <a:off x="4154577" y="3216415"/>
            <a:ext cx="22442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  <a:t>Nigeria</a:t>
            </a:r>
          </a:p>
        </p:txBody>
      </p:sp>
      <p:sp>
        <p:nvSpPr>
          <p:cNvPr id="92" name="Rectangle 129"/>
          <p:cNvSpPr>
            <a:spLocks noChangeArrowheads="1"/>
          </p:cNvSpPr>
          <p:nvPr/>
        </p:nvSpPr>
        <p:spPr bwMode="gray">
          <a:xfrm>
            <a:off x="4000960" y="3483262"/>
            <a:ext cx="32541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5F6973"/>
                </a:solidFill>
                <a:latin typeface="Calibri" panose="020F0502020204030204" pitchFamily="34" charset="0"/>
              </a:rPr>
              <a:t>Cameroon</a:t>
            </a:r>
          </a:p>
        </p:txBody>
      </p:sp>
      <p:sp>
        <p:nvSpPr>
          <p:cNvPr id="93" name="Rectangle 130"/>
          <p:cNvSpPr>
            <a:spLocks noChangeArrowheads="1"/>
          </p:cNvSpPr>
          <p:nvPr/>
        </p:nvSpPr>
        <p:spPr bwMode="gray">
          <a:xfrm>
            <a:off x="4595107" y="2966384"/>
            <a:ext cx="15869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  <a:t>Chad</a:t>
            </a:r>
          </a:p>
        </p:txBody>
      </p:sp>
      <p:sp>
        <p:nvSpPr>
          <p:cNvPr id="94" name="Rectangle 131"/>
          <p:cNvSpPr>
            <a:spLocks noChangeArrowheads="1"/>
          </p:cNvSpPr>
          <p:nvPr/>
        </p:nvSpPr>
        <p:spPr bwMode="gray">
          <a:xfrm>
            <a:off x="4555244" y="3320420"/>
            <a:ext cx="468078" cy="1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">
              <a:lnSpc>
                <a:spcPct val="90000"/>
              </a:lnSpc>
              <a:defRPr/>
            </a:pPr>
            <a: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  <a:t>Central African</a:t>
            </a:r>
            <a:b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  <a:t>Republic</a:t>
            </a:r>
          </a:p>
        </p:txBody>
      </p:sp>
      <p:sp>
        <p:nvSpPr>
          <p:cNvPr id="95" name="Rectangle 132"/>
          <p:cNvSpPr>
            <a:spLocks noChangeArrowheads="1"/>
          </p:cNvSpPr>
          <p:nvPr/>
        </p:nvSpPr>
        <p:spPr bwMode="gray">
          <a:xfrm>
            <a:off x="5082073" y="3572412"/>
            <a:ext cx="24045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 dirty="0">
                <a:solidFill>
                  <a:srgbClr val="FFFFFF"/>
                </a:solidFill>
                <a:latin typeface="Calibri" panose="020F0502020204030204" pitchFamily="34" charset="0"/>
              </a:rPr>
              <a:t>Uganda</a:t>
            </a:r>
          </a:p>
        </p:txBody>
      </p:sp>
      <p:sp>
        <p:nvSpPr>
          <p:cNvPr id="96" name="Rectangle 133"/>
          <p:cNvSpPr>
            <a:spLocks noChangeArrowheads="1"/>
          </p:cNvSpPr>
          <p:nvPr/>
        </p:nvSpPr>
        <p:spPr bwMode="gray">
          <a:xfrm>
            <a:off x="5354726" y="3645041"/>
            <a:ext cx="190758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 dirty="0">
                <a:solidFill>
                  <a:srgbClr val="FFFFFF"/>
                </a:solidFill>
                <a:latin typeface="Calibri" panose="020F0502020204030204" pitchFamily="34" charset="0"/>
              </a:rPr>
              <a:t>Kenya</a:t>
            </a:r>
          </a:p>
        </p:txBody>
      </p:sp>
      <p:sp>
        <p:nvSpPr>
          <p:cNvPr id="97" name="Rectangle 134"/>
          <p:cNvSpPr>
            <a:spLocks noChangeArrowheads="1"/>
          </p:cNvSpPr>
          <p:nvPr/>
        </p:nvSpPr>
        <p:spPr bwMode="gray">
          <a:xfrm>
            <a:off x="5207090" y="3933172"/>
            <a:ext cx="27571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 dirty="0">
                <a:solidFill>
                  <a:srgbClr val="FFFFFF"/>
                </a:solidFill>
                <a:latin typeface="Calibri" panose="020F0502020204030204" pitchFamily="34" charset="0"/>
              </a:rPr>
              <a:t>Tanzania</a:t>
            </a:r>
          </a:p>
        </p:txBody>
      </p:sp>
      <p:sp>
        <p:nvSpPr>
          <p:cNvPr id="98" name="Rectangle 135"/>
          <p:cNvSpPr>
            <a:spLocks noChangeArrowheads="1"/>
          </p:cNvSpPr>
          <p:nvPr/>
        </p:nvSpPr>
        <p:spPr bwMode="gray">
          <a:xfrm>
            <a:off x="5066261" y="3272327"/>
            <a:ext cx="192361" cy="1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">
              <a:lnSpc>
                <a:spcPct val="90000"/>
              </a:lnSpc>
              <a:defRPr/>
            </a:pPr>
            <a: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  <a:t>South</a:t>
            </a:r>
            <a:b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  <a:t>Sudan</a:t>
            </a:r>
          </a:p>
        </p:txBody>
      </p:sp>
      <p:sp>
        <p:nvSpPr>
          <p:cNvPr id="99" name="Rectangle 136"/>
          <p:cNvSpPr>
            <a:spLocks noChangeArrowheads="1"/>
          </p:cNvSpPr>
          <p:nvPr/>
        </p:nvSpPr>
        <p:spPr bwMode="gray">
          <a:xfrm>
            <a:off x="5893548" y="4499909"/>
            <a:ext cx="379912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5F6973"/>
                </a:solidFill>
                <a:latin typeface="Calibri" panose="020F0502020204030204" pitchFamily="34" charset="0"/>
              </a:rPr>
              <a:t>Madagascar</a:t>
            </a:r>
          </a:p>
        </p:txBody>
      </p:sp>
      <p:sp>
        <p:nvSpPr>
          <p:cNvPr id="100" name="Rectangle 137"/>
          <p:cNvSpPr>
            <a:spLocks noChangeArrowheads="1"/>
          </p:cNvSpPr>
          <p:nvPr/>
        </p:nvSpPr>
        <p:spPr bwMode="gray">
          <a:xfrm>
            <a:off x="4679510" y="5042050"/>
            <a:ext cx="381516" cy="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">
              <a:lnSpc>
                <a:spcPct val="90000"/>
              </a:lnSpc>
              <a:defRPr/>
            </a:pPr>
            <a: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  <a:t>South Africa</a:t>
            </a:r>
          </a:p>
        </p:txBody>
      </p:sp>
      <p:sp>
        <p:nvSpPr>
          <p:cNvPr id="101" name="Rectangle 138"/>
          <p:cNvSpPr>
            <a:spLocks noChangeArrowheads="1"/>
          </p:cNvSpPr>
          <p:nvPr/>
        </p:nvSpPr>
        <p:spPr bwMode="gray">
          <a:xfrm>
            <a:off x="4235122" y="4604432"/>
            <a:ext cx="25968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5F6973"/>
                </a:solidFill>
                <a:latin typeface="Calibri" panose="020F0502020204030204" pitchFamily="34" charset="0"/>
              </a:rPr>
              <a:t>Namibia</a:t>
            </a:r>
          </a:p>
        </p:txBody>
      </p:sp>
      <p:sp>
        <p:nvSpPr>
          <p:cNvPr id="102" name="Rectangle 139"/>
          <p:cNvSpPr>
            <a:spLocks noChangeArrowheads="1"/>
          </p:cNvSpPr>
          <p:nvPr/>
        </p:nvSpPr>
        <p:spPr bwMode="gray">
          <a:xfrm>
            <a:off x="4757966" y="4620171"/>
            <a:ext cx="30617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 dirty="0">
                <a:solidFill>
                  <a:srgbClr val="FFFFFF"/>
                </a:solidFill>
                <a:latin typeface="Calibri" panose="020F0502020204030204" pitchFamily="34" charset="0"/>
              </a:rPr>
              <a:t>Botswana</a:t>
            </a:r>
          </a:p>
        </p:txBody>
      </p:sp>
      <p:sp>
        <p:nvSpPr>
          <p:cNvPr id="103" name="Rectangle 140"/>
          <p:cNvSpPr>
            <a:spLocks noChangeArrowheads="1"/>
          </p:cNvSpPr>
          <p:nvPr/>
        </p:nvSpPr>
        <p:spPr bwMode="gray">
          <a:xfrm>
            <a:off x="5255321" y="4508957"/>
            <a:ext cx="32380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5F6973"/>
                </a:solidFill>
                <a:latin typeface="Calibri" panose="020F0502020204030204" pitchFamily="34" charset="0"/>
              </a:rPr>
              <a:t>Zimbabwe</a:t>
            </a:r>
          </a:p>
        </p:txBody>
      </p:sp>
      <p:sp>
        <p:nvSpPr>
          <p:cNvPr id="104" name="Rectangle 141"/>
          <p:cNvSpPr>
            <a:spLocks noChangeArrowheads="1"/>
          </p:cNvSpPr>
          <p:nvPr/>
        </p:nvSpPr>
        <p:spPr bwMode="gray">
          <a:xfrm>
            <a:off x="4867762" y="4272499"/>
            <a:ext cx="22762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  <a:t>Zambia</a:t>
            </a:r>
          </a:p>
        </p:txBody>
      </p:sp>
      <p:sp>
        <p:nvSpPr>
          <p:cNvPr id="105" name="Rectangle 142"/>
          <p:cNvSpPr>
            <a:spLocks noChangeArrowheads="1"/>
          </p:cNvSpPr>
          <p:nvPr/>
        </p:nvSpPr>
        <p:spPr bwMode="gray">
          <a:xfrm>
            <a:off x="5572202" y="4146370"/>
            <a:ext cx="41036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 dirty="0">
                <a:solidFill>
                  <a:srgbClr val="5F6973"/>
                </a:solidFill>
                <a:latin typeface="Calibri" panose="020F0502020204030204" pitchFamily="34" charset="0"/>
              </a:rPr>
              <a:t>Mozambique</a:t>
            </a:r>
          </a:p>
        </p:txBody>
      </p:sp>
      <p:sp>
        <p:nvSpPr>
          <p:cNvPr id="106" name="Rectangle 143"/>
          <p:cNvSpPr>
            <a:spLocks noChangeArrowheads="1"/>
          </p:cNvSpPr>
          <p:nvPr/>
        </p:nvSpPr>
        <p:spPr bwMode="gray">
          <a:xfrm>
            <a:off x="4535576" y="4168915"/>
            <a:ext cx="21640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  <a:t>Angola</a:t>
            </a:r>
          </a:p>
        </p:txBody>
      </p:sp>
      <p:sp>
        <p:nvSpPr>
          <p:cNvPr id="107" name="Rectangle 144"/>
          <p:cNvSpPr>
            <a:spLocks noChangeArrowheads="1"/>
          </p:cNvSpPr>
          <p:nvPr/>
        </p:nvSpPr>
        <p:spPr bwMode="gray">
          <a:xfrm>
            <a:off x="4722019" y="3756412"/>
            <a:ext cx="376706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">
              <a:lnSpc>
                <a:spcPct val="90000"/>
              </a:lnSpc>
              <a:defRPr/>
            </a:pPr>
            <a: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  <a:t>Democratic </a:t>
            </a:r>
            <a:b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  <a:t>Republic</a:t>
            </a:r>
            <a:b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  <a:t>of Congo</a:t>
            </a:r>
          </a:p>
        </p:txBody>
      </p:sp>
      <p:sp>
        <p:nvSpPr>
          <p:cNvPr id="108" name="Rectangle 145"/>
          <p:cNvSpPr>
            <a:spLocks noChangeArrowheads="1"/>
          </p:cNvSpPr>
          <p:nvPr/>
        </p:nvSpPr>
        <p:spPr bwMode="gray">
          <a:xfrm>
            <a:off x="4732677" y="3525569"/>
            <a:ext cx="2853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  <a:t>Republic </a:t>
            </a:r>
            <a:b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600" kern="0">
                <a:solidFill>
                  <a:srgbClr val="FFFFFF"/>
                </a:solidFill>
                <a:latin typeface="Calibri" panose="020F0502020204030204" pitchFamily="34" charset="0"/>
              </a:rPr>
              <a:t>of Congo</a:t>
            </a:r>
          </a:p>
        </p:txBody>
      </p:sp>
      <p:sp>
        <p:nvSpPr>
          <p:cNvPr id="109" name="Rectangle 146"/>
          <p:cNvSpPr>
            <a:spLocks noChangeArrowheads="1"/>
          </p:cNvSpPr>
          <p:nvPr/>
        </p:nvSpPr>
        <p:spPr bwMode="gray">
          <a:xfrm>
            <a:off x="4101279" y="3674803"/>
            <a:ext cx="20518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">
              <a:defRPr/>
            </a:pPr>
            <a:r>
              <a:rPr lang="en-US" sz="600" kern="0">
                <a:solidFill>
                  <a:srgbClr val="5F6973"/>
                </a:solidFill>
                <a:latin typeface="Calibri" panose="020F0502020204030204" pitchFamily="34" charset="0"/>
              </a:rPr>
              <a:t>Gabon</a:t>
            </a:r>
          </a:p>
        </p:txBody>
      </p:sp>
      <p:graphicFrame>
        <p:nvGraphicFramePr>
          <p:cNvPr id="121" name="Table 120"/>
          <p:cNvGraphicFramePr>
            <a:graphicFrameLocks noGrp="1"/>
          </p:cNvGraphicFramePr>
          <p:nvPr/>
        </p:nvGraphicFramePr>
        <p:xfrm>
          <a:off x="7162001" y="1798184"/>
          <a:ext cx="1258152" cy="3552981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258152"/>
              </a:tblGrid>
              <a:tr h="264713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 smtClean="0">
                          <a:effectLst/>
                        </a:rPr>
                        <a:t>1.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Egypt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9522" marR="9522" marT="9522" marB="0" anchor="b"/>
                </a:tc>
              </a:tr>
              <a:tr h="264713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 smtClean="0">
                          <a:effectLst/>
                        </a:rPr>
                        <a:t>2. Malawi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9522" marR="9522" marT="9522" marB="0" anchor="b"/>
                </a:tc>
              </a:tr>
              <a:tr h="264713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 smtClean="0">
                          <a:effectLst/>
                        </a:rPr>
                        <a:t>3. Zimbabwe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9522" marR="9522" marT="9522" marB="0" anchor="b"/>
                </a:tc>
              </a:tr>
              <a:tr h="264713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 smtClean="0">
                          <a:effectLst/>
                        </a:rPr>
                        <a:t>4. Kenya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9522" marR="9522" marT="9522" marB="0" anchor="b"/>
                </a:tc>
              </a:tr>
              <a:tr h="264713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 smtClean="0">
                          <a:effectLst/>
                        </a:rPr>
                        <a:t>5. Botswana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9522" marR="9522" marT="9522" marB="0" anchor="b"/>
                </a:tc>
              </a:tr>
              <a:tr h="264713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 smtClean="0">
                          <a:effectLst/>
                        </a:rPr>
                        <a:t>6. Uganda(2)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9522" marR="9522" marT="9522" marB="0" anchor="b"/>
                </a:tc>
              </a:tr>
              <a:tr h="264713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 smtClean="0">
                          <a:effectLst/>
                        </a:rPr>
                        <a:t>7. Nigeria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9522" marR="9522" marT="9522" marB="0" anchor="b"/>
                </a:tc>
              </a:tr>
              <a:tr h="264713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 smtClean="0">
                          <a:effectLst/>
                        </a:rPr>
                        <a:t>8. Namibia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9522" marR="9522" marT="9522" marB="0" anchor="b"/>
                </a:tc>
              </a:tr>
              <a:tr h="264713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 smtClean="0">
                          <a:effectLst/>
                        </a:rPr>
                        <a:t>9. Ghana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9522" marR="9522" marT="9522" marB="0" anchor="b"/>
                </a:tc>
              </a:tr>
              <a:tr h="264713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 smtClean="0">
                          <a:effectLst/>
                        </a:rPr>
                        <a:t>10. Liberia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9522" marR="9522" marT="9522" marB="0" anchor="b"/>
                </a:tc>
              </a:tr>
              <a:tr h="264713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 smtClean="0">
                          <a:effectLst/>
                        </a:rPr>
                        <a:t>11. Mozambique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9522" marR="9522" marT="9522" marB="0" anchor="b"/>
                </a:tc>
              </a:tr>
              <a:tr h="264713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 smtClean="0">
                          <a:effectLst/>
                        </a:rPr>
                        <a:t>12. South </a:t>
                      </a:r>
                      <a:r>
                        <a:rPr lang="en-US" sz="1100" dirty="0">
                          <a:effectLst/>
                        </a:rPr>
                        <a:t>Africa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9522" marR="9522" marT="9522" marB="0" anchor="b"/>
                </a:tc>
              </a:tr>
              <a:tr h="376425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 smtClean="0">
                          <a:effectLst/>
                        </a:rPr>
                        <a:t>13. </a:t>
                      </a:r>
                      <a:r>
                        <a:rPr lang="en-US" sz="1100" dirty="0" smtClean="0">
                          <a:effectLst/>
                        </a:rPr>
                        <a:t>Tanzania</a:t>
                      </a:r>
                    </a:p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9522" marR="9522" marT="9522" marB="0" anchor="b"/>
                </a:tc>
              </a:tr>
            </a:tbl>
          </a:graphicData>
        </a:graphic>
      </p:graphicFrame>
      <p:sp>
        <p:nvSpPr>
          <p:cNvPr id="122" name="Freeform 80"/>
          <p:cNvSpPr>
            <a:spLocks/>
          </p:cNvSpPr>
          <p:nvPr/>
        </p:nvSpPr>
        <p:spPr bwMode="gray">
          <a:xfrm>
            <a:off x="4896803" y="2286352"/>
            <a:ext cx="436962" cy="442916"/>
          </a:xfrm>
          <a:custGeom>
            <a:avLst/>
            <a:gdLst>
              <a:gd name="T0" fmla="*/ 1 w 544"/>
              <a:gd name="T1" fmla="*/ 5 h 550"/>
              <a:gd name="T2" fmla="*/ 4 w 544"/>
              <a:gd name="T3" fmla="*/ 1 h 550"/>
              <a:gd name="T4" fmla="*/ 11 w 544"/>
              <a:gd name="T5" fmla="*/ 1 h 550"/>
              <a:gd name="T6" fmla="*/ 13 w 544"/>
              <a:gd name="T7" fmla="*/ 2 h 550"/>
              <a:gd name="T8" fmla="*/ 16 w 544"/>
              <a:gd name="T9" fmla="*/ 3 h 550"/>
              <a:gd name="T10" fmla="*/ 23 w 544"/>
              <a:gd name="T11" fmla="*/ 3 h 550"/>
              <a:gd name="T12" fmla="*/ 24 w 544"/>
              <a:gd name="T13" fmla="*/ 2 h 550"/>
              <a:gd name="T14" fmla="*/ 25 w 544"/>
              <a:gd name="T15" fmla="*/ 1 h 550"/>
              <a:gd name="T16" fmla="*/ 26 w 544"/>
              <a:gd name="T17" fmla="*/ 1 h 550"/>
              <a:gd name="T18" fmla="*/ 30 w 544"/>
              <a:gd name="T19" fmla="*/ 1 h 550"/>
              <a:gd name="T20" fmla="*/ 33 w 544"/>
              <a:gd name="T21" fmla="*/ 2 h 550"/>
              <a:gd name="T22" fmla="*/ 32 w 544"/>
              <a:gd name="T23" fmla="*/ 2 h 550"/>
              <a:gd name="T24" fmla="*/ 34 w 544"/>
              <a:gd name="T25" fmla="*/ 2 h 550"/>
              <a:gd name="T26" fmla="*/ 37 w 544"/>
              <a:gd name="T27" fmla="*/ 3 h 550"/>
              <a:gd name="T28" fmla="*/ 42 w 544"/>
              <a:gd name="T29" fmla="*/ 1 h 550"/>
              <a:gd name="T30" fmla="*/ 45 w 544"/>
              <a:gd name="T31" fmla="*/ 16 h 550"/>
              <a:gd name="T32" fmla="*/ 43 w 544"/>
              <a:gd name="T33" fmla="*/ 20 h 550"/>
              <a:gd name="T34" fmla="*/ 40 w 544"/>
              <a:gd name="T35" fmla="*/ 18 h 550"/>
              <a:gd name="T36" fmla="*/ 37 w 544"/>
              <a:gd name="T37" fmla="*/ 13 h 550"/>
              <a:gd name="T38" fmla="*/ 34 w 544"/>
              <a:gd name="T39" fmla="*/ 11 h 550"/>
              <a:gd name="T40" fmla="*/ 38 w 544"/>
              <a:gd name="T41" fmla="*/ 18 h 550"/>
              <a:gd name="T42" fmla="*/ 40 w 544"/>
              <a:gd name="T43" fmla="*/ 20 h 550"/>
              <a:gd name="T44" fmla="*/ 42 w 544"/>
              <a:gd name="T45" fmla="*/ 24 h 550"/>
              <a:gd name="T46" fmla="*/ 43 w 544"/>
              <a:gd name="T47" fmla="*/ 26 h 550"/>
              <a:gd name="T48" fmla="*/ 44 w 544"/>
              <a:gd name="T49" fmla="*/ 29 h 550"/>
              <a:gd name="T50" fmla="*/ 50 w 544"/>
              <a:gd name="T51" fmla="*/ 39 h 550"/>
              <a:gd name="T52" fmla="*/ 50 w 544"/>
              <a:gd name="T53" fmla="*/ 41 h 550"/>
              <a:gd name="T54" fmla="*/ 49 w 544"/>
              <a:gd name="T55" fmla="*/ 47 h 550"/>
              <a:gd name="T56" fmla="*/ 47 w 544"/>
              <a:gd name="T57" fmla="*/ 49 h 550"/>
              <a:gd name="T58" fmla="*/ 45 w 544"/>
              <a:gd name="T59" fmla="*/ 50 h 550"/>
              <a:gd name="T60" fmla="*/ 39 w 544"/>
              <a:gd name="T61" fmla="*/ 51 h 550"/>
              <a:gd name="T62" fmla="*/ 32 w 544"/>
              <a:gd name="T63" fmla="*/ 50 h 550"/>
              <a:gd name="T64" fmla="*/ 27 w 544"/>
              <a:gd name="T65" fmla="*/ 51 h 550"/>
              <a:gd name="T66" fmla="*/ 2 w 544"/>
              <a:gd name="T67" fmla="*/ 18 h 550"/>
              <a:gd name="T68" fmla="*/ 1 w 544"/>
              <a:gd name="T69" fmla="*/ 9 h 55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44"/>
              <a:gd name="T106" fmla="*/ 0 h 550"/>
              <a:gd name="T107" fmla="*/ 544 w 544"/>
              <a:gd name="T108" fmla="*/ 550 h 55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44" h="550">
                <a:moveTo>
                  <a:pt x="9" y="91"/>
                </a:moveTo>
                <a:cubicBezTo>
                  <a:pt x="0" y="77"/>
                  <a:pt x="19" y="62"/>
                  <a:pt x="17" y="47"/>
                </a:cubicBezTo>
                <a:cubicBezTo>
                  <a:pt x="14" y="31"/>
                  <a:pt x="0" y="19"/>
                  <a:pt x="23" y="0"/>
                </a:cubicBezTo>
                <a:cubicBezTo>
                  <a:pt x="23" y="12"/>
                  <a:pt x="37" y="8"/>
                  <a:pt x="44" y="6"/>
                </a:cubicBezTo>
                <a:cubicBezTo>
                  <a:pt x="57" y="2"/>
                  <a:pt x="67" y="6"/>
                  <a:pt x="80" y="8"/>
                </a:cubicBezTo>
                <a:cubicBezTo>
                  <a:pt x="94" y="9"/>
                  <a:pt x="108" y="12"/>
                  <a:pt x="121" y="16"/>
                </a:cubicBezTo>
                <a:cubicBezTo>
                  <a:pt x="127" y="17"/>
                  <a:pt x="128" y="24"/>
                  <a:pt x="134" y="25"/>
                </a:cubicBezTo>
                <a:cubicBezTo>
                  <a:pt x="139" y="27"/>
                  <a:pt x="143" y="26"/>
                  <a:pt x="148" y="26"/>
                </a:cubicBezTo>
                <a:cubicBezTo>
                  <a:pt x="151" y="25"/>
                  <a:pt x="153" y="31"/>
                  <a:pt x="157" y="32"/>
                </a:cubicBezTo>
                <a:cubicBezTo>
                  <a:pt x="161" y="32"/>
                  <a:pt x="165" y="32"/>
                  <a:pt x="170" y="33"/>
                </a:cubicBezTo>
                <a:cubicBezTo>
                  <a:pt x="183" y="34"/>
                  <a:pt x="193" y="43"/>
                  <a:pt x="206" y="45"/>
                </a:cubicBezTo>
                <a:cubicBezTo>
                  <a:pt x="218" y="47"/>
                  <a:pt x="230" y="39"/>
                  <a:pt x="239" y="31"/>
                </a:cubicBezTo>
                <a:cubicBezTo>
                  <a:pt x="244" y="27"/>
                  <a:pt x="248" y="23"/>
                  <a:pt x="252" y="18"/>
                </a:cubicBezTo>
                <a:cubicBezTo>
                  <a:pt x="256" y="21"/>
                  <a:pt x="259" y="24"/>
                  <a:pt x="263" y="23"/>
                </a:cubicBezTo>
                <a:cubicBezTo>
                  <a:pt x="261" y="22"/>
                  <a:pt x="261" y="21"/>
                  <a:pt x="258" y="22"/>
                </a:cubicBezTo>
                <a:cubicBezTo>
                  <a:pt x="262" y="19"/>
                  <a:pt x="267" y="15"/>
                  <a:pt x="268" y="10"/>
                </a:cubicBezTo>
                <a:cubicBezTo>
                  <a:pt x="276" y="14"/>
                  <a:pt x="283" y="6"/>
                  <a:pt x="291" y="6"/>
                </a:cubicBezTo>
                <a:cubicBezTo>
                  <a:pt x="286" y="8"/>
                  <a:pt x="281" y="11"/>
                  <a:pt x="277" y="16"/>
                </a:cubicBezTo>
                <a:cubicBezTo>
                  <a:pt x="278" y="15"/>
                  <a:pt x="310" y="5"/>
                  <a:pt x="294" y="4"/>
                </a:cubicBezTo>
                <a:cubicBezTo>
                  <a:pt x="306" y="0"/>
                  <a:pt x="313" y="13"/>
                  <a:pt x="324" y="12"/>
                </a:cubicBezTo>
                <a:cubicBezTo>
                  <a:pt x="329" y="11"/>
                  <a:pt x="334" y="6"/>
                  <a:pt x="339" y="8"/>
                </a:cubicBezTo>
                <a:cubicBezTo>
                  <a:pt x="344" y="10"/>
                  <a:pt x="346" y="17"/>
                  <a:pt x="351" y="20"/>
                </a:cubicBezTo>
                <a:cubicBezTo>
                  <a:pt x="346" y="17"/>
                  <a:pt x="342" y="10"/>
                  <a:pt x="336" y="9"/>
                </a:cubicBezTo>
                <a:cubicBezTo>
                  <a:pt x="338" y="14"/>
                  <a:pt x="331" y="23"/>
                  <a:pt x="339" y="25"/>
                </a:cubicBezTo>
                <a:cubicBezTo>
                  <a:pt x="347" y="27"/>
                  <a:pt x="343" y="29"/>
                  <a:pt x="349" y="34"/>
                </a:cubicBezTo>
                <a:cubicBezTo>
                  <a:pt x="349" y="32"/>
                  <a:pt x="364" y="26"/>
                  <a:pt x="353" y="21"/>
                </a:cubicBezTo>
                <a:cubicBezTo>
                  <a:pt x="364" y="23"/>
                  <a:pt x="368" y="34"/>
                  <a:pt x="382" y="33"/>
                </a:cubicBezTo>
                <a:cubicBezTo>
                  <a:pt x="386" y="32"/>
                  <a:pt x="399" y="24"/>
                  <a:pt x="397" y="34"/>
                </a:cubicBezTo>
                <a:cubicBezTo>
                  <a:pt x="405" y="29"/>
                  <a:pt x="415" y="32"/>
                  <a:pt x="424" y="29"/>
                </a:cubicBezTo>
                <a:cubicBezTo>
                  <a:pt x="432" y="27"/>
                  <a:pt x="440" y="24"/>
                  <a:pt x="446" y="18"/>
                </a:cubicBezTo>
                <a:cubicBezTo>
                  <a:pt x="485" y="120"/>
                  <a:pt x="485" y="120"/>
                  <a:pt x="485" y="120"/>
                </a:cubicBezTo>
                <a:cubicBezTo>
                  <a:pt x="475" y="133"/>
                  <a:pt x="477" y="156"/>
                  <a:pt x="471" y="171"/>
                </a:cubicBezTo>
                <a:cubicBezTo>
                  <a:pt x="467" y="179"/>
                  <a:pt x="468" y="185"/>
                  <a:pt x="468" y="194"/>
                </a:cubicBezTo>
                <a:cubicBezTo>
                  <a:pt x="468" y="202"/>
                  <a:pt x="458" y="209"/>
                  <a:pt x="460" y="217"/>
                </a:cubicBezTo>
                <a:cubicBezTo>
                  <a:pt x="455" y="212"/>
                  <a:pt x="449" y="210"/>
                  <a:pt x="444" y="207"/>
                </a:cubicBezTo>
                <a:cubicBezTo>
                  <a:pt x="437" y="202"/>
                  <a:pt x="433" y="195"/>
                  <a:pt x="428" y="189"/>
                </a:cubicBezTo>
                <a:cubicBezTo>
                  <a:pt x="422" y="180"/>
                  <a:pt x="405" y="175"/>
                  <a:pt x="408" y="163"/>
                </a:cubicBezTo>
                <a:cubicBezTo>
                  <a:pt x="410" y="150"/>
                  <a:pt x="398" y="141"/>
                  <a:pt x="392" y="132"/>
                </a:cubicBezTo>
                <a:cubicBezTo>
                  <a:pt x="384" y="120"/>
                  <a:pt x="377" y="106"/>
                  <a:pt x="374" y="91"/>
                </a:cubicBezTo>
                <a:cubicBezTo>
                  <a:pt x="368" y="98"/>
                  <a:pt x="362" y="111"/>
                  <a:pt x="368" y="118"/>
                </a:cubicBezTo>
                <a:cubicBezTo>
                  <a:pt x="378" y="130"/>
                  <a:pt x="377" y="145"/>
                  <a:pt x="386" y="158"/>
                </a:cubicBezTo>
                <a:cubicBezTo>
                  <a:pt x="393" y="168"/>
                  <a:pt x="401" y="182"/>
                  <a:pt x="410" y="191"/>
                </a:cubicBezTo>
                <a:cubicBezTo>
                  <a:pt x="414" y="195"/>
                  <a:pt x="419" y="198"/>
                  <a:pt x="423" y="203"/>
                </a:cubicBezTo>
                <a:cubicBezTo>
                  <a:pt x="425" y="205"/>
                  <a:pt x="433" y="219"/>
                  <a:pt x="423" y="211"/>
                </a:cubicBezTo>
                <a:cubicBezTo>
                  <a:pt x="431" y="217"/>
                  <a:pt x="424" y="225"/>
                  <a:pt x="429" y="230"/>
                </a:cubicBezTo>
                <a:cubicBezTo>
                  <a:pt x="436" y="237"/>
                  <a:pt x="440" y="244"/>
                  <a:pt x="443" y="253"/>
                </a:cubicBezTo>
                <a:cubicBezTo>
                  <a:pt x="445" y="257"/>
                  <a:pt x="448" y="261"/>
                  <a:pt x="450" y="265"/>
                </a:cubicBezTo>
                <a:cubicBezTo>
                  <a:pt x="452" y="267"/>
                  <a:pt x="448" y="271"/>
                  <a:pt x="448" y="274"/>
                </a:cubicBezTo>
                <a:cubicBezTo>
                  <a:pt x="448" y="278"/>
                  <a:pt x="454" y="283"/>
                  <a:pt x="456" y="287"/>
                </a:cubicBezTo>
                <a:cubicBezTo>
                  <a:pt x="460" y="294"/>
                  <a:pt x="464" y="302"/>
                  <a:pt x="468" y="309"/>
                </a:cubicBezTo>
                <a:cubicBezTo>
                  <a:pt x="481" y="334"/>
                  <a:pt x="494" y="358"/>
                  <a:pt x="506" y="383"/>
                </a:cubicBezTo>
                <a:cubicBezTo>
                  <a:pt x="511" y="392"/>
                  <a:pt x="518" y="399"/>
                  <a:pt x="524" y="408"/>
                </a:cubicBezTo>
                <a:cubicBezTo>
                  <a:pt x="529" y="416"/>
                  <a:pt x="539" y="419"/>
                  <a:pt x="544" y="427"/>
                </a:cubicBezTo>
                <a:cubicBezTo>
                  <a:pt x="539" y="427"/>
                  <a:pt x="534" y="426"/>
                  <a:pt x="530" y="424"/>
                </a:cubicBezTo>
                <a:cubicBezTo>
                  <a:pt x="527" y="438"/>
                  <a:pt x="528" y="458"/>
                  <a:pt x="535" y="466"/>
                </a:cubicBezTo>
                <a:cubicBezTo>
                  <a:pt x="542" y="473"/>
                  <a:pt x="527" y="488"/>
                  <a:pt x="518" y="489"/>
                </a:cubicBezTo>
                <a:cubicBezTo>
                  <a:pt x="513" y="489"/>
                  <a:pt x="511" y="486"/>
                  <a:pt x="507" y="491"/>
                </a:cubicBezTo>
                <a:cubicBezTo>
                  <a:pt x="503" y="495"/>
                  <a:pt x="501" y="502"/>
                  <a:pt x="500" y="507"/>
                </a:cubicBezTo>
                <a:cubicBezTo>
                  <a:pt x="498" y="513"/>
                  <a:pt x="495" y="518"/>
                  <a:pt x="489" y="519"/>
                </a:cubicBezTo>
                <a:cubicBezTo>
                  <a:pt x="483" y="521"/>
                  <a:pt x="474" y="520"/>
                  <a:pt x="471" y="526"/>
                </a:cubicBezTo>
                <a:cubicBezTo>
                  <a:pt x="466" y="537"/>
                  <a:pt x="469" y="550"/>
                  <a:pt x="453" y="548"/>
                </a:cubicBezTo>
                <a:cubicBezTo>
                  <a:pt x="435" y="547"/>
                  <a:pt x="426" y="532"/>
                  <a:pt x="416" y="533"/>
                </a:cubicBezTo>
                <a:cubicBezTo>
                  <a:pt x="384" y="534"/>
                  <a:pt x="366" y="537"/>
                  <a:pt x="341" y="533"/>
                </a:cubicBezTo>
                <a:cubicBezTo>
                  <a:pt x="342" y="530"/>
                  <a:pt x="345" y="525"/>
                  <a:pt x="343" y="522"/>
                </a:cubicBezTo>
                <a:cubicBezTo>
                  <a:pt x="339" y="516"/>
                  <a:pt x="335" y="528"/>
                  <a:pt x="334" y="530"/>
                </a:cubicBezTo>
                <a:cubicBezTo>
                  <a:pt x="328" y="538"/>
                  <a:pt x="298" y="533"/>
                  <a:pt x="289" y="533"/>
                </a:cubicBezTo>
                <a:cubicBezTo>
                  <a:pt x="33" y="533"/>
                  <a:pt x="33" y="533"/>
                  <a:pt x="33" y="533"/>
                </a:cubicBezTo>
                <a:cubicBezTo>
                  <a:pt x="24" y="187"/>
                  <a:pt x="24" y="187"/>
                  <a:pt x="24" y="187"/>
                </a:cubicBezTo>
                <a:cubicBezTo>
                  <a:pt x="23" y="171"/>
                  <a:pt x="23" y="154"/>
                  <a:pt x="21" y="138"/>
                </a:cubicBezTo>
                <a:cubicBezTo>
                  <a:pt x="19" y="124"/>
                  <a:pt x="16" y="104"/>
                  <a:pt x="9" y="91"/>
                </a:cubicBezTo>
              </a:path>
            </a:pathLst>
          </a:custGeom>
          <a:solidFill>
            <a:srgbClr val="A03237"/>
          </a:solidFill>
          <a:ln w="9525" cap="rnd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endParaRPr lang="en-US" sz="1499" kern="0" dirty="0">
              <a:solidFill>
                <a:srgbClr val="E1000F"/>
              </a:solidFill>
            </a:endParaRPr>
          </a:p>
        </p:txBody>
      </p:sp>
      <p:sp>
        <p:nvSpPr>
          <p:cNvPr id="126" name="Freeform 70"/>
          <p:cNvSpPr>
            <a:spLocks/>
          </p:cNvSpPr>
          <p:nvPr/>
        </p:nvSpPr>
        <p:spPr bwMode="gray">
          <a:xfrm>
            <a:off x="4823430" y="4050174"/>
            <a:ext cx="459584" cy="445297"/>
          </a:xfrm>
          <a:custGeom>
            <a:avLst/>
            <a:gdLst>
              <a:gd name="T0" fmla="*/ 1 w 572"/>
              <a:gd name="T1" fmla="*/ 27 h 553"/>
              <a:gd name="T2" fmla="*/ 3 w 572"/>
              <a:gd name="T3" fmla="*/ 25 h 553"/>
              <a:gd name="T4" fmla="*/ 9 w 572"/>
              <a:gd name="T5" fmla="*/ 22 h 553"/>
              <a:gd name="T6" fmla="*/ 9 w 572"/>
              <a:gd name="T7" fmla="*/ 14 h 553"/>
              <a:gd name="T8" fmla="*/ 11 w 572"/>
              <a:gd name="T9" fmla="*/ 17 h 553"/>
              <a:gd name="T10" fmla="*/ 16 w 572"/>
              <a:gd name="T11" fmla="*/ 16 h 553"/>
              <a:gd name="T12" fmla="*/ 18 w 572"/>
              <a:gd name="T13" fmla="*/ 19 h 553"/>
              <a:gd name="T14" fmla="*/ 23 w 572"/>
              <a:gd name="T15" fmla="*/ 19 h 553"/>
              <a:gd name="T16" fmla="*/ 26 w 572"/>
              <a:gd name="T17" fmla="*/ 21 h 553"/>
              <a:gd name="T18" fmla="*/ 29 w 572"/>
              <a:gd name="T19" fmla="*/ 22 h 553"/>
              <a:gd name="T20" fmla="*/ 32 w 572"/>
              <a:gd name="T21" fmla="*/ 27 h 553"/>
              <a:gd name="T22" fmla="*/ 36 w 572"/>
              <a:gd name="T23" fmla="*/ 28 h 553"/>
              <a:gd name="T24" fmla="*/ 36 w 572"/>
              <a:gd name="T25" fmla="*/ 20 h 553"/>
              <a:gd name="T26" fmla="*/ 34 w 572"/>
              <a:gd name="T27" fmla="*/ 22 h 553"/>
              <a:gd name="T28" fmla="*/ 30 w 572"/>
              <a:gd name="T29" fmla="*/ 16 h 553"/>
              <a:gd name="T30" fmla="*/ 30 w 572"/>
              <a:gd name="T31" fmla="*/ 10 h 553"/>
              <a:gd name="T32" fmla="*/ 32 w 572"/>
              <a:gd name="T33" fmla="*/ 1 h 553"/>
              <a:gd name="T34" fmla="*/ 39 w 572"/>
              <a:gd name="T35" fmla="*/ 1 h 553"/>
              <a:gd name="T36" fmla="*/ 41 w 572"/>
              <a:gd name="T37" fmla="*/ 2 h 553"/>
              <a:gd name="T38" fmla="*/ 45 w 572"/>
              <a:gd name="T39" fmla="*/ 3 h 553"/>
              <a:gd name="T40" fmla="*/ 47 w 572"/>
              <a:gd name="T41" fmla="*/ 4 h 553"/>
              <a:gd name="T42" fmla="*/ 50 w 572"/>
              <a:gd name="T43" fmla="*/ 5 h 553"/>
              <a:gd name="T44" fmla="*/ 51 w 572"/>
              <a:gd name="T45" fmla="*/ 7 h 553"/>
              <a:gd name="T46" fmla="*/ 53 w 572"/>
              <a:gd name="T47" fmla="*/ 9 h 553"/>
              <a:gd name="T48" fmla="*/ 54 w 572"/>
              <a:gd name="T49" fmla="*/ 12 h 553"/>
              <a:gd name="T50" fmla="*/ 53 w 572"/>
              <a:gd name="T51" fmla="*/ 15 h 553"/>
              <a:gd name="T52" fmla="*/ 53 w 572"/>
              <a:gd name="T53" fmla="*/ 22 h 553"/>
              <a:gd name="T54" fmla="*/ 51 w 572"/>
              <a:gd name="T55" fmla="*/ 26 h 553"/>
              <a:gd name="T56" fmla="*/ 50 w 572"/>
              <a:gd name="T57" fmla="*/ 30 h 553"/>
              <a:gd name="T58" fmla="*/ 38 w 572"/>
              <a:gd name="T59" fmla="*/ 36 h 553"/>
              <a:gd name="T60" fmla="*/ 36 w 572"/>
              <a:gd name="T61" fmla="*/ 39 h 553"/>
              <a:gd name="T62" fmla="*/ 31 w 572"/>
              <a:gd name="T63" fmla="*/ 42 h 553"/>
              <a:gd name="T64" fmla="*/ 29 w 572"/>
              <a:gd name="T65" fmla="*/ 45 h 553"/>
              <a:gd name="T66" fmla="*/ 21 w 572"/>
              <a:gd name="T67" fmla="*/ 52 h 553"/>
              <a:gd name="T68" fmla="*/ 18 w 572"/>
              <a:gd name="T69" fmla="*/ 51 h 553"/>
              <a:gd name="T70" fmla="*/ 15 w 572"/>
              <a:gd name="T71" fmla="*/ 50 h 553"/>
              <a:gd name="T72" fmla="*/ 11 w 572"/>
              <a:gd name="T73" fmla="*/ 49 h 553"/>
              <a:gd name="T74" fmla="*/ 7 w 572"/>
              <a:gd name="T75" fmla="*/ 49 h 553"/>
              <a:gd name="T76" fmla="*/ 1 w 572"/>
              <a:gd name="T77" fmla="*/ 44 h 55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72"/>
              <a:gd name="T118" fmla="*/ 0 h 553"/>
              <a:gd name="T119" fmla="*/ 572 w 572"/>
              <a:gd name="T120" fmla="*/ 553 h 55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72" h="553">
                <a:moveTo>
                  <a:pt x="1" y="438"/>
                </a:moveTo>
                <a:cubicBezTo>
                  <a:pt x="1" y="386"/>
                  <a:pt x="1" y="334"/>
                  <a:pt x="2" y="282"/>
                </a:cubicBezTo>
                <a:cubicBezTo>
                  <a:pt x="2" y="276"/>
                  <a:pt x="0" y="265"/>
                  <a:pt x="8" y="263"/>
                </a:cubicBezTo>
                <a:cubicBezTo>
                  <a:pt x="14" y="261"/>
                  <a:pt x="23" y="263"/>
                  <a:pt x="30" y="263"/>
                </a:cubicBezTo>
                <a:cubicBezTo>
                  <a:pt x="53" y="264"/>
                  <a:pt x="78" y="268"/>
                  <a:pt x="100" y="261"/>
                </a:cubicBezTo>
                <a:cubicBezTo>
                  <a:pt x="93" y="253"/>
                  <a:pt x="97" y="245"/>
                  <a:pt x="100" y="237"/>
                </a:cubicBezTo>
                <a:cubicBezTo>
                  <a:pt x="104" y="226"/>
                  <a:pt x="99" y="218"/>
                  <a:pt x="99" y="207"/>
                </a:cubicBezTo>
                <a:cubicBezTo>
                  <a:pt x="100" y="188"/>
                  <a:pt x="109" y="165"/>
                  <a:pt x="101" y="146"/>
                </a:cubicBezTo>
                <a:cubicBezTo>
                  <a:pt x="108" y="146"/>
                  <a:pt x="107" y="154"/>
                  <a:pt x="115" y="155"/>
                </a:cubicBezTo>
                <a:cubicBezTo>
                  <a:pt x="123" y="157"/>
                  <a:pt x="119" y="170"/>
                  <a:pt x="116" y="175"/>
                </a:cubicBezTo>
                <a:cubicBezTo>
                  <a:pt x="126" y="177"/>
                  <a:pt x="125" y="177"/>
                  <a:pt x="135" y="172"/>
                </a:cubicBezTo>
                <a:cubicBezTo>
                  <a:pt x="145" y="168"/>
                  <a:pt x="156" y="166"/>
                  <a:pt x="166" y="165"/>
                </a:cubicBezTo>
                <a:cubicBezTo>
                  <a:pt x="162" y="172"/>
                  <a:pt x="164" y="186"/>
                  <a:pt x="170" y="192"/>
                </a:cubicBezTo>
                <a:cubicBezTo>
                  <a:pt x="175" y="196"/>
                  <a:pt x="182" y="193"/>
                  <a:pt x="188" y="196"/>
                </a:cubicBezTo>
                <a:cubicBezTo>
                  <a:pt x="196" y="200"/>
                  <a:pt x="202" y="204"/>
                  <a:pt x="212" y="204"/>
                </a:cubicBezTo>
                <a:cubicBezTo>
                  <a:pt x="227" y="204"/>
                  <a:pt x="241" y="214"/>
                  <a:pt x="246" y="195"/>
                </a:cubicBezTo>
                <a:cubicBezTo>
                  <a:pt x="252" y="173"/>
                  <a:pt x="258" y="197"/>
                  <a:pt x="266" y="203"/>
                </a:cubicBezTo>
                <a:cubicBezTo>
                  <a:pt x="271" y="208"/>
                  <a:pt x="270" y="215"/>
                  <a:pt x="274" y="220"/>
                </a:cubicBezTo>
                <a:cubicBezTo>
                  <a:pt x="279" y="229"/>
                  <a:pt x="286" y="221"/>
                  <a:pt x="291" y="224"/>
                </a:cubicBezTo>
                <a:cubicBezTo>
                  <a:pt x="299" y="229"/>
                  <a:pt x="301" y="233"/>
                  <a:pt x="310" y="233"/>
                </a:cubicBezTo>
                <a:cubicBezTo>
                  <a:pt x="319" y="233"/>
                  <a:pt x="317" y="249"/>
                  <a:pt x="324" y="255"/>
                </a:cubicBezTo>
                <a:cubicBezTo>
                  <a:pt x="333" y="264"/>
                  <a:pt x="335" y="271"/>
                  <a:pt x="340" y="283"/>
                </a:cubicBezTo>
                <a:cubicBezTo>
                  <a:pt x="347" y="297"/>
                  <a:pt x="367" y="269"/>
                  <a:pt x="375" y="279"/>
                </a:cubicBezTo>
                <a:cubicBezTo>
                  <a:pt x="371" y="281"/>
                  <a:pt x="371" y="286"/>
                  <a:pt x="375" y="287"/>
                </a:cubicBezTo>
                <a:cubicBezTo>
                  <a:pt x="383" y="290"/>
                  <a:pt x="380" y="275"/>
                  <a:pt x="380" y="272"/>
                </a:cubicBezTo>
                <a:cubicBezTo>
                  <a:pt x="381" y="254"/>
                  <a:pt x="382" y="235"/>
                  <a:pt x="382" y="217"/>
                </a:cubicBezTo>
                <a:cubicBezTo>
                  <a:pt x="378" y="218"/>
                  <a:pt x="375" y="218"/>
                  <a:pt x="371" y="219"/>
                </a:cubicBezTo>
                <a:cubicBezTo>
                  <a:pt x="365" y="221"/>
                  <a:pt x="367" y="226"/>
                  <a:pt x="365" y="230"/>
                </a:cubicBezTo>
                <a:cubicBezTo>
                  <a:pt x="360" y="237"/>
                  <a:pt x="341" y="221"/>
                  <a:pt x="336" y="216"/>
                </a:cubicBezTo>
                <a:cubicBezTo>
                  <a:pt x="323" y="202"/>
                  <a:pt x="308" y="191"/>
                  <a:pt x="315" y="168"/>
                </a:cubicBezTo>
                <a:cubicBezTo>
                  <a:pt x="320" y="155"/>
                  <a:pt x="323" y="145"/>
                  <a:pt x="327" y="134"/>
                </a:cubicBezTo>
                <a:cubicBezTo>
                  <a:pt x="329" y="127"/>
                  <a:pt x="324" y="115"/>
                  <a:pt x="325" y="106"/>
                </a:cubicBezTo>
                <a:cubicBezTo>
                  <a:pt x="326" y="93"/>
                  <a:pt x="333" y="64"/>
                  <a:pt x="315" y="59"/>
                </a:cubicBezTo>
                <a:cubicBezTo>
                  <a:pt x="321" y="43"/>
                  <a:pt x="353" y="35"/>
                  <a:pt x="341" y="14"/>
                </a:cubicBezTo>
                <a:cubicBezTo>
                  <a:pt x="368" y="8"/>
                  <a:pt x="391" y="7"/>
                  <a:pt x="422" y="0"/>
                </a:cubicBezTo>
                <a:cubicBezTo>
                  <a:pt x="422" y="5"/>
                  <a:pt x="416" y="12"/>
                  <a:pt x="416" y="13"/>
                </a:cubicBezTo>
                <a:cubicBezTo>
                  <a:pt x="416" y="16"/>
                  <a:pt x="425" y="12"/>
                  <a:pt x="421" y="19"/>
                </a:cubicBezTo>
                <a:cubicBezTo>
                  <a:pt x="421" y="21"/>
                  <a:pt x="425" y="11"/>
                  <a:pt x="436" y="23"/>
                </a:cubicBezTo>
                <a:cubicBezTo>
                  <a:pt x="448" y="35"/>
                  <a:pt x="452" y="27"/>
                  <a:pt x="451" y="21"/>
                </a:cubicBezTo>
                <a:cubicBezTo>
                  <a:pt x="464" y="21"/>
                  <a:pt x="467" y="26"/>
                  <a:pt x="473" y="35"/>
                </a:cubicBezTo>
                <a:cubicBezTo>
                  <a:pt x="475" y="39"/>
                  <a:pt x="478" y="38"/>
                  <a:pt x="481" y="36"/>
                </a:cubicBezTo>
                <a:cubicBezTo>
                  <a:pt x="486" y="35"/>
                  <a:pt x="488" y="43"/>
                  <a:pt x="492" y="44"/>
                </a:cubicBezTo>
                <a:cubicBezTo>
                  <a:pt x="499" y="47"/>
                  <a:pt x="513" y="46"/>
                  <a:pt x="516" y="55"/>
                </a:cubicBezTo>
                <a:cubicBezTo>
                  <a:pt x="517" y="58"/>
                  <a:pt x="522" y="57"/>
                  <a:pt x="525" y="58"/>
                </a:cubicBezTo>
                <a:cubicBezTo>
                  <a:pt x="530" y="60"/>
                  <a:pt x="535" y="62"/>
                  <a:pt x="537" y="64"/>
                </a:cubicBezTo>
                <a:cubicBezTo>
                  <a:pt x="539" y="66"/>
                  <a:pt x="539" y="69"/>
                  <a:pt x="538" y="72"/>
                </a:cubicBezTo>
                <a:cubicBezTo>
                  <a:pt x="535" y="79"/>
                  <a:pt x="553" y="77"/>
                  <a:pt x="556" y="88"/>
                </a:cubicBezTo>
                <a:cubicBezTo>
                  <a:pt x="557" y="92"/>
                  <a:pt x="554" y="94"/>
                  <a:pt x="555" y="98"/>
                </a:cubicBezTo>
                <a:cubicBezTo>
                  <a:pt x="556" y="103"/>
                  <a:pt x="560" y="105"/>
                  <a:pt x="564" y="108"/>
                </a:cubicBezTo>
                <a:cubicBezTo>
                  <a:pt x="567" y="111"/>
                  <a:pt x="568" y="121"/>
                  <a:pt x="570" y="126"/>
                </a:cubicBezTo>
                <a:cubicBezTo>
                  <a:pt x="572" y="133"/>
                  <a:pt x="563" y="141"/>
                  <a:pt x="556" y="143"/>
                </a:cubicBezTo>
                <a:cubicBezTo>
                  <a:pt x="548" y="145"/>
                  <a:pt x="552" y="151"/>
                  <a:pt x="554" y="158"/>
                </a:cubicBezTo>
                <a:cubicBezTo>
                  <a:pt x="557" y="167"/>
                  <a:pt x="552" y="172"/>
                  <a:pt x="551" y="182"/>
                </a:cubicBezTo>
                <a:cubicBezTo>
                  <a:pt x="551" y="195"/>
                  <a:pt x="545" y="224"/>
                  <a:pt x="562" y="229"/>
                </a:cubicBezTo>
                <a:cubicBezTo>
                  <a:pt x="555" y="236"/>
                  <a:pt x="534" y="240"/>
                  <a:pt x="534" y="252"/>
                </a:cubicBezTo>
                <a:cubicBezTo>
                  <a:pt x="534" y="260"/>
                  <a:pt x="536" y="263"/>
                  <a:pt x="534" y="272"/>
                </a:cubicBezTo>
                <a:cubicBezTo>
                  <a:pt x="532" y="285"/>
                  <a:pt x="524" y="293"/>
                  <a:pt x="520" y="302"/>
                </a:cubicBezTo>
                <a:cubicBezTo>
                  <a:pt x="519" y="308"/>
                  <a:pt x="525" y="312"/>
                  <a:pt x="529" y="315"/>
                </a:cubicBezTo>
                <a:cubicBezTo>
                  <a:pt x="535" y="319"/>
                  <a:pt x="537" y="316"/>
                  <a:pt x="540" y="320"/>
                </a:cubicBezTo>
                <a:cubicBezTo>
                  <a:pt x="494" y="341"/>
                  <a:pt x="446" y="354"/>
                  <a:pt x="399" y="373"/>
                </a:cubicBezTo>
                <a:cubicBezTo>
                  <a:pt x="393" y="377"/>
                  <a:pt x="409" y="398"/>
                  <a:pt x="406" y="409"/>
                </a:cubicBezTo>
                <a:cubicBezTo>
                  <a:pt x="402" y="409"/>
                  <a:pt x="390" y="411"/>
                  <a:pt x="385" y="409"/>
                </a:cubicBezTo>
                <a:cubicBezTo>
                  <a:pt x="377" y="406"/>
                  <a:pt x="367" y="411"/>
                  <a:pt x="359" y="414"/>
                </a:cubicBezTo>
                <a:cubicBezTo>
                  <a:pt x="348" y="418"/>
                  <a:pt x="333" y="424"/>
                  <a:pt x="331" y="437"/>
                </a:cubicBezTo>
                <a:cubicBezTo>
                  <a:pt x="330" y="443"/>
                  <a:pt x="331" y="449"/>
                  <a:pt x="329" y="454"/>
                </a:cubicBezTo>
                <a:cubicBezTo>
                  <a:pt x="325" y="462"/>
                  <a:pt x="315" y="463"/>
                  <a:pt x="308" y="466"/>
                </a:cubicBezTo>
                <a:cubicBezTo>
                  <a:pt x="296" y="470"/>
                  <a:pt x="280" y="480"/>
                  <a:pt x="274" y="491"/>
                </a:cubicBezTo>
                <a:cubicBezTo>
                  <a:pt x="267" y="503"/>
                  <a:pt x="240" y="553"/>
                  <a:pt x="221" y="541"/>
                </a:cubicBezTo>
                <a:cubicBezTo>
                  <a:pt x="216" y="538"/>
                  <a:pt x="212" y="536"/>
                  <a:pt x="207" y="534"/>
                </a:cubicBezTo>
                <a:cubicBezTo>
                  <a:pt x="200" y="532"/>
                  <a:pt x="193" y="542"/>
                  <a:pt x="187" y="538"/>
                </a:cubicBezTo>
                <a:cubicBezTo>
                  <a:pt x="183" y="536"/>
                  <a:pt x="181" y="528"/>
                  <a:pt x="176" y="529"/>
                </a:cubicBezTo>
                <a:cubicBezTo>
                  <a:pt x="175" y="530"/>
                  <a:pt x="161" y="533"/>
                  <a:pt x="154" y="526"/>
                </a:cubicBezTo>
                <a:cubicBezTo>
                  <a:pt x="146" y="519"/>
                  <a:pt x="142" y="514"/>
                  <a:pt x="136" y="512"/>
                </a:cubicBezTo>
                <a:cubicBezTo>
                  <a:pt x="129" y="511"/>
                  <a:pt x="125" y="518"/>
                  <a:pt x="112" y="511"/>
                </a:cubicBezTo>
                <a:cubicBezTo>
                  <a:pt x="103" y="509"/>
                  <a:pt x="96" y="514"/>
                  <a:pt x="86" y="515"/>
                </a:cubicBezTo>
                <a:cubicBezTo>
                  <a:pt x="82" y="515"/>
                  <a:pt x="72" y="519"/>
                  <a:pt x="69" y="518"/>
                </a:cubicBezTo>
                <a:cubicBezTo>
                  <a:pt x="52" y="512"/>
                  <a:pt x="41" y="493"/>
                  <a:pt x="30" y="480"/>
                </a:cubicBezTo>
                <a:cubicBezTo>
                  <a:pt x="23" y="472"/>
                  <a:pt x="18" y="467"/>
                  <a:pt x="11" y="460"/>
                </a:cubicBezTo>
                <a:cubicBezTo>
                  <a:pt x="5" y="454"/>
                  <a:pt x="3" y="448"/>
                  <a:pt x="1" y="438"/>
                </a:cubicBezTo>
              </a:path>
            </a:pathLst>
          </a:custGeom>
          <a:solidFill>
            <a:srgbClr val="0066FF"/>
          </a:solidFill>
          <a:ln w="9525" cap="rnd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endParaRPr lang="en-US" sz="1499" kern="0">
              <a:solidFill>
                <a:srgbClr val="E1000F"/>
              </a:solidFill>
            </a:endParaRPr>
          </a:p>
        </p:txBody>
      </p:sp>
      <p:sp>
        <p:nvSpPr>
          <p:cNvPr id="131" name="Freeform 53"/>
          <p:cNvSpPr>
            <a:spLocks/>
          </p:cNvSpPr>
          <p:nvPr/>
        </p:nvSpPr>
        <p:spPr bwMode="gray">
          <a:xfrm>
            <a:off x="5284624" y="3487077"/>
            <a:ext cx="319090" cy="415531"/>
          </a:xfrm>
          <a:custGeom>
            <a:avLst/>
            <a:gdLst>
              <a:gd name="T0" fmla="*/ 1 w 396"/>
              <a:gd name="T1" fmla="*/ 30 h 517"/>
              <a:gd name="T2" fmla="*/ 3 w 396"/>
              <a:gd name="T3" fmla="*/ 27 h 517"/>
              <a:gd name="T4" fmla="*/ 3 w 396"/>
              <a:gd name="T5" fmla="*/ 26 h 517"/>
              <a:gd name="T6" fmla="*/ 5 w 396"/>
              <a:gd name="T7" fmla="*/ 26 h 517"/>
              <a:gd name="T8" fmla="*/ 3 w 396"/>
              <a:gd name="T9" fmla="*/ 26 h 517"/>
              <a:gd name="T10" fmla="*/ 1 w 396"/>
              <a:gd name="T11" fmla="*/ 23 h 517"/>
              <a:gd name="T12" fmla="*/ 2 w 396"/>
              <a:gd name="T13" fmla="*/ 22 h 517"/>
              <a:gd name="T14" fmla="*/ 4 w 396"/>
              <a:gd name="T15" fmla="*/ 18 h 517"/>
              <a:gd name="T16" fmla="*/ 5 w 396"/>
              <a:gd name="T17" fmla="*/ 18 h 517"/>
              <a:gd name="T18" fmla="*/ 6 w 396"/>
              <a:gd name="T19" fmla="*/ 16 h 517"/>
              <a:gd name="T20" fmla="*/ 6 w 396"/>
              <a:gd name="T21" fmla="*/ 14 h 517"/>
              <a:gd name="T22" fmla="*/ 5 w 396"/>
              <a:gd name="T23" fmla="*/ 12 h 517"/>
              <a:gd name="T24" fmla="*/ 3 w 396"/>
              <a:gd name="T25" fmla="*/ 9 h 517"/>
              <a:gd name="T26" fmla="*/ 3 w 396"/>
              <a:gd name="T27" fmla="*/ 7 h 517"/>
              <a:gd name="T28" fmla="*/ 3 w 396"/>
              <a:gd name="T29" fmla="*/ 6 h 517"/>
              <a:gd name="T30" fmla="*/ 3 w 396"/>
              <a:gd name="T31" fmla="*/ 5 h 517"/>
              <a:gd name="T32" fmla="*/ 2 w 396"/>
              <a:gd name="T33" fmla="*/ 5 h 517"/>
              <a:gd name="T34" fmla="*/ 1 w 396"/>
              <a:gd name="T35" fmla="*/ 4 h 517"/>
              <a:gd name="T36" fmla="*/ 1 w 396"/>
              <a:gd name="T37" fmla="*/ 2 h 517"/>
              <a:gd name="T38" fmla="*/ 2 w 396"/>
              <a:gd name="T39" fmla="*/ 1 h 517"/>
              <a:gd name="T40" fmla="*/ 6 w 396"/>
              <a:gd name="T41" fmla="*/ 1 h 517"/>
              <a:gd name="T42" fmla="*/ 9 w 396"/>
              <a:gd name="T43" fmla="*/ 1 h 517"/>
              <a:gd name="T44" fmla="*/ 10 w 396"/>
              <a:gd name="T45" fmla="*/ 1 h 517"/>
              <a:gd name="T46" fmla="*/ 11 w 396"/>
              <a:gd name="T47" fmla="*/ 1 h 517"/>
              <a:gd name="T48" fmla="*/ 15 w 396"/>
              <a:gd name="T49" fmla="*/ 1 h 517"/>
              <a:gd name="T50" fmla="*/ 19 w 396"/>
              <a:gd name="T51" fmla="*/ 5 h 517"/>
              <a:gd name="T52" fmla="*/ 21 w 396"/>
              <a:gd name="T53" fmla="*/ 5 h 517"/>
              <a:gd name="T54" fmla="*/ 23 w 396"/>
              <a:gd name="T55" fmla="*/ 5 h 517"/>
              <a:gd name="T56" fmla="*/ 27 w 396"/>
              <a:gd name="T57" fmla="*/ 7 h 517"/>
              <a:gd name="T58" fmla="*/ 29 w 396"/>
              <a:gd name="T59" fmla="*/ 4 h 517"/>
              <a:gd name="T60" fmla="*/ 32 w 396"/>
              <a:gd name="T61" fmla="*/ 2 h 517"/>
              <a:gd name="T62" fmla="*/ 35 w 396"/>
              <a:gd name="T63" fmla="*/ 3 h 517"/>
              <a:gd name="T64" fmla="*/ 36 w 396"/>
              <a:gd name="T65" fmla="*/ 3 h 517"/>
              <a:gd name="T66" fmla="*/ 38 w 396"/>
              <a:gd name="T67" fmla="*/ 3 h 517"/>
              <a:gd name="T68" fmla="*/ 36 w 396"/>
              <a:gd name="T69" fmla="*/ 7 h 517"/>
              <a:gd name="T70" fmla="*/ 34 w 396"/>
              <a:gd name="T71" fmla="*/ 11 h 517"/>
              <a:gd name="T72" fmla="*/ 34 w 396"/>
              <a:gd name="T73" fmla="*/ 23 h 517"/>
              <a:gd name="T74" fmla="*/ 35 w 396"/>
              <a:gd name="T75" fmla="*/ 31 h 517"/>
              <a:gd name="T76" fmla="*/ 36 w 396"/>
              <a:gd name="T77" fmla="*/ 34 h 517"/>
              <a:gd name="T78" fmla="*/ 34 w 396"/>
              <a:gd name="T79" fmla="*/ 34 h 517"/>
              <a:gd name="T80" fmla="*/ 33 w 396"/>
              <a:gd name="T81" fmla="*/ 35 h 517"/>
              <a:gd name="T82" fmla="*/ 33 w 396"/>
              <a:gd name="T83" fmla="*/ 34 h 517"/>
              <a:gd name="T84" fmla="*/ 33 w 396"/>
              <a:gd name="T85" fmla="*/ 36 h 517"/>
              <a:gd name="T86" fmla="*/ 33 w 396"/>
              <a:gd name="T87" fmla="*/ 37 h 517"/>
              <a:gd name="T88" fmla="*/ 32 w 396"/>
              <a:gd name="T89" fmla="*/ 38 h 517"/>
              <a:gd name="T90" fmla="*/ 30 w 396"/>
              <a:gd name="T91" fmla="*/ 40 h 517"/>
              <a:gd name="T92" fmla="*/ 29 w 396"/>
              <a:gd name="T93" fmla="*/ 42 h 517"/>
              <a:gd name="T94" fmla="*/ 28 w 396"/>
              <a:gd name="T95" fmla="*/ 45 h 517"/>
              <a:gd name="T96" fmla="*/ 26 w 396"/>
              <a:gd name="T97" fmla="*/ 49 h 517"/>
              <a:gd name="T98" fmla="*/ 25 w 396"/>
              <a:gd name="T99" fmla="*/ 49 h 517"/>
              <a:gd name="T100" fmla="*/ 24 w 396"/>
              <a:gd name="T101" fmla="*/ 47 h 517"/>
              <a:gd name="T102" fmla="*/ 19 w 396"/>
              <a:gd name="T103" fmla="*/ 43 h 517"/>
              <a:gd name="T104" fmla="*/ 18 w 396"/>
              <a:gd name="T105" fmla="*/ 42 h 517"/>
              <a:gd name="T106" fmla="*/ 17 w 396"/>
              <a:gd name="T107" fmla="*/ 39 h 517"/>
              <a:gd name="T108" fmla="*/ 1 w 396"/>
              <a:gd name="T109" fmla="*/ 30 h 5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96"/>
              <a:gd name="T166" fmla="*/ 0 h 517"/>
              <a:gd name="T167" fmla="*/ 396 w 396"/>
              <a:gd name="T168" fmla="*/ 517 h 51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96" h="517">
                <a:moveTo>
                  <a:pt x="15" y="316"/>
                </a:moveTo>
                <a:cubicBezTo>
                  <a:pt x="25" y="308"/>
                  <a:pt x="0" y="279"/>
                  <a:pt x="34" y="286"/>
                </a:cubicBezTo>
                <a:cubicBezTo>
                  <a:pt x="34" y="284"/>
                  <a:pt x="36" y="280"/>
                  <a:pt x="34" y="277"/>
                </a:cubicBezTo>
                <a:cubicBezTo>
                  <a:pt x="54" y="274"/>
                  <a:pt x="54" y="274"/>
                  <a:pt x="54" y="274"/>
                </a:cubicBezTo>
                <a:cubicBezTo>
                  <a:pt x="41" y="254"/>
                  <a:pt x="35" y="270"/>
                  <a:pt x="29" y="276"/>
                </a:cubicBezTo>
                <a:cubicBezTo>
                  <a:pt x="23" y="280"/>
                  <a:pt x="10" y="259"/>
                  <a:pt x="11" y="247"/>
                </a:cubicBezTo>
                <a:cubicBezTo>
                  <a:pt x="16" y="238"/>
                  <a:pt x="12" y="233"/>
                  <a:pt x="22" y="225"/>
                </a:cubicBezTo>
                <a:cubicBezTo>
                  <a:pt x="29" y="218"/>
                  <a:pt x="35" y="197"/>
                  <a:pt x="46" y="192"/>
                </a:cubicBezTo>
                <a:cubicBezTo>
                  <a:pt x="52" y="190"/>
                  <a:pt x="51" y="189"/>
                  <a:pt x="50" y="184"/>
                </a:cubicBezTo>
                <a:cubicBezTo>
                  <a:pt x="50" y="176"/>
                  <a:pt x="59" y="173"/>
                  <a:pt x="61" y="166"/>
                </a:cubicBezTo>
                <a:cubicBezTo>
                  <a:pt x="63" y="158"/>
                  <a:pt x="63" y="151"/>
                  <a:pt x="64" y="143"/>
                </a:cubicBezTo>
                <a:cubicBezTo>
                  <a:pt x="65" y="136"/>
                  <a:pt x="58" y="131"/>
                  <a:pt x="56" y="123"/>
                </a:cubicBezTo>
                <a:cubicBezTo>
                  <a:pt x="53" y="105"/>
                  <a:pt x="42" y="101"/>
                  <a:pt x="40" y="93"/>
                </a:cubicBezTo>
                <a:cubicBezTo>
                  <a:pt x="39" y="87"/>
                  <a:pt x="36" y="82"/>
                  <a:pt x="34" y="76"/>
                </a:cubicBezTo>
                <a:cubicBezTo>
                  <a:pt x="32" y="73"/>
                  <a:pt x="31" y="70"/>
                  <a:pt x="31" y="68"/>
                </a:cubicBezTo>
                <a:cubicBezTo>
                  <a:pt x="31" y="64"/>
                  <a:pt x="36" y="61"/>
                  <a:pt x="34" y="57"/>
                </a:cubicBezTo>
                <a:cubicBezTo>
                  <a:pt x="33" y="53"/>
                  <a:pt x="29" y="52"/>
                  <a:pt x="26" y="51"/>
                </a:cubicBezTo>
                <a:cubicBezTo>
                  <a:pt x="19" y="48"/>
                  <a:pt x="24" y="43"/>
                  <a:pt x="16" y="44"/>
                </a:cubicBezTo>
                <a:cubicBezTo>
                  <a:pt x="20" y="37"/>
                  <a:pt x="11" y="30"/>
                  <a:pt x="12" y="25"/>
                </a:cubicBezTo>
                <a:cubicBezTo>
                  <a:pt x="12" y="20"/>
                  <a:pt x="19" y="16"/>
                  <a:pt x="22" y="12"/>
                </a:cubicBezTo>
                <a:cubicBezTo>
                  <a:pt x="34" y="0"/>
                  <a:pt x="48" y="3"/>
                  <a:pt x="64" y="3"/>
                </a:cubicBezTo>
                <a:cubicBezTo>
                  <a:pt x="73" y="3"/>
                  <a:pt x="82" y="3"/>
                  <a:pt x="91" y="2"/>
                </a:cubicBezTo>
                <a:cubicBezTo>
                  <a:pt x="95" y="2"/>
                  <a:pt x="100" y="2"/>
                  <a:pt x="104" y="3"/>
                </a:cubicBezTo>
                <a:cubicBezTo>
                  <a:pt x="108" y="3"/>
                  <a:pt x="109" y="10"/>
                  <a:pt x="114" y="12"/>
                </a:cubicBezTo>
                <a:cubicBezTo>
                  <a:pt x="127" y="17"/>
                  <a:pt x="143" y="11"/>
                  <a:pt x="157" y="17"/>
                </a:cubicBezTo>
                <a:cubicBezTo>
                  <a:pt x="172" y="24"/>
                  <a:pt x="188" y="37"/>
                  <a:pt x="199" y="48"/>
                </a:cubicBezTo>
                <a:cubicBezTo>
                  <a:pt x="205" y="54"/>
                  <a:pt x="210" y="58"/>
                  <a:pt x="219" y="59"/>
                </a:cubicBezTo>
                <a:cubicBezTo>
                  <a:pt x="224" y="60"/>
                  <a:pt x="237" y="56"/>
                  <a:pt x="241" y="59"/>
                </a:cubicBezTo>
                <a:cubicBezTo>
                  <a:pt x="253" y="67"/>
                  <a:pt x="272" y="60"/>
                  <a:pt x="282" y="70"/>
                </a:cubicBezTo>
                <a:cubicBezTo>
                  <a:pt x="284" y="63"/>
                  <a:pt x="294" y="52"/>
                  <a:pt x="298" y="46"/>
                </a:cubicBezTo>
                <a:cubicBezTo>
                  <a:pt x="306" y="35"/>
                  <a:pt x="323" y="30"/>
                  <a:pt x="335" y="25"/>
                </a:cubicBezTo>
                <a:cubicBezTo>
                  <a:pt x="348" y="19"/>
                  <a:pt x="350" y="33"/>
                  <a:pt x="359" y="38"/>
                </a:cubicBezTo>
                <a:cubicBezTo>
                  <a:pt x="366" y="42"/>
                  <a:pt x="372" y="40"/>
                  <a:pt x="379" y="38"/>
                </a:cubicBezTo>
                <a:cubicBezTo>
                  <a:pt x="385" y="37"/>
                  <a:pt x="391" y="41"/>
                  <a:pt x="396" y="38"/>
                </a:cubicBezTo>
                <a:cubicBezTo>
                  <a:pt x="388" y="52"/>
                  <a:pt x="381" y="66"/>
                  <a:pt x="372" y="79"/>
                </a:cubicBezTo>
                <a:cubicBezTo>
                  <a:pt x="362" y="91"/>
                  <a:pt x="353" y="99"/>
                  <a:pt x="353" y="116"/>
                </a:cubicBezTo>
                <a:cubicBezTo>
                  <a:pt x="353" y="157"/>
                  <a:pt x="353" y="198"/>
                  <a:pt x="353" y="239"/>
                </a:cubicBezTo>
                <a:cubicBezTo>
                  <a:pt x="353" y="270"/>
                  <a:pt x="347" y="300"/>
                  <a:pt x="368" y="325"/>
                </a:cubicBezTo>
                <a:cubicBezTo>
                  <a:pt x="375" y="333"/>
                  <a:pt x="385" y="344"/>
                  <a:pt x="378" y="355"/>
                </a:cubicBezTo>
                <a:cubicBezTo>
                  <a:pt x="373" y="362"/>
                  <a:pt x="360" y="374"/>
                  <a:pt x="352" y="367"/>
                </a:cubicBezTo>
                <a:cubicBezTo>
                  <a:pt x="351" y="368"/>
                  <a:pt x="350" y="370"/>
                  <a:pt x="350" y="372"/>
                </a:cubicBezTo>
                <a:cubicBezTo>
                  <a:pt x="348" y="370"/>
                  <a:pt x="347" y="368"/>
                  <a:pt x="346" y="367"/>
                </a:cubicBezTo>
                <a:cubicBezTo>
                  <a:pt x="348" y="372"/>
                  <a:pt x="354" y="381"/>
                  <a:pt x="349" y="386"/>
                </a:cubicBezTo>
                <a:cubicBezTo>
                  <a:pt x="348" y="373"/>
                  <a:pt x="343" y="388"/>
                  <a:pt x="342" y="391"/>
                </a:cubicBezTo>
                <a:cubicBezTo>
                  <a:pt x="339" y="396"/>
                  <a:pt x="334" y="398"/>
                  <a:pt x="328" y="398"/>
                </a:cubicBezTo>
                <a:cubicBezTo>
                  <a:pt x="316" y="400"/>
                  <a:pt x="311" y="411"/>
                  <a:pt x="315" y="422"/>
                </a:cubicBezTo>
                <a:cubicBezTo>
                  <a:pt x="317" y="427"/>
                  <a:pt x="308" y="441"/>
                  <a:pt x="304" y="443"/>
                </a:cubicBezTo>
                <a:cubicBezTo>
                  <a:pt x="298" y="448"/>
                  <a:pt x="293" y="482"/>
                  <a:pt x="286" y="479"/>
                </a:cubicBezTo>
                <a:cubicBezTo>
                  <a:pt x="289" y="493"/>
                  <a:pt x="276" y="502"/>
                  <a:pt x="274" y="514"/>
                </a:cubicBezTo>
                <a:cubicBezTo>
                  <a:pt x="268" y="510"/>
                  <a:pt x="269" y="517"/>
                  <a:pt x="264" y="516"/>
                </a:cubicBezTo>
                <a:cubicBezTo>
                  <a:pt x="259" y="514"/>
                  <a:pt x="252" y="505"/>
                  <a:pt x="247" y="501"/>
                </a:cubicBezTo>
                <a:cubicBezTo>
                  <a:pt x="228" y="487"/>
                  <a:pt x="204" y="471"/>
                  <a:pt x="192" y="455"/>
                </a:cubicBezTo>
                <a:cubicBezTo>
                  <a:pt x="189" y="451"/>
                  <a:pt x="183" y="450"/>
                  <a:pt x="190" y="443"/>
                </a:cubicBezTo>
                <a:cubicBezTo>
                  <a:pt x="199" y="433"/>
                  <a:pt x="183" y="420"/>
                  <a:pt x="175" y="415"/>
                </a:cubicBezTo>
                <a:cubicBezTo>
                  <a:pt x="15" y="315"/>
                  <a:pt x="15" y="315"/>
                  <a:pt x="15" y="315"/>
                </a:cubicBezTo>
              </a:path>
            </a:pathLst>
          </a:custGeom>
          <a:solidFill>
            <a:srgbClr val="B4BE00"/>
          </a:solidFill>
          <a:ln w="9525" cap="rnd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endParaRPr lang="en-US" sz="1499" kern="0">
              <a:solidFill>
                <a:srgbClr val="E1000F"/>
              </a:solidFill>
            </a:endParaRPr>
          </a:p>
        </p:txBody>
      </p:sp>
      <p:sp>
        <p:nvSpPr>
          <p:cNvPr id="132" name="Freeform 52"/>
          <p:cNvSpPr>
            <a:spLocks/>
          </p:cNvSpPr>
          <p:nvPr/>
        </p:nvSpPr>
        <p:spPr bwMode="gray">
          <a:xfrm>
            <a:off x="4752622" y="4477373"/>
            <a:ext cx="360762" cy="407196"/>
          </a:xfrm>
          <a:custGeom>
            <a:avLst/>
            <a:gdLst>
              <a:gd name="T0" fmla="*/ 0 w 448"/>
              <a:gd name="T1" fmla="*/ 37 h 506"/>
              <a:gd name="T2" fmla="*/ 1 w 448"/>
              <a:gd name="T3" fmla="*/ 22 h 506"/>
              <a:gd name="T4" fmla="*/ 5 w 448"/>
              <a:gd name="T5" fmla="*/ 22 h 506"/>
              <a:gd name="T6" fmla="*/ 5 w 448"/>
              <a:gd name="T7" fmla="*/ 3 h 506"/>
              <a:gd name="T8" fmla="*/ 13 w 448"/>
              <a:gd name="T9" fmla="*/ 1 h 506"/>
              <a:gd name="T10" fmla="*/ 16 w 448"/>
              <a:gd name="T11" fmla="*/ 1 h 506"/>
              <a:gd name="T12" fmla="*/ 17 w 448"/>
              <a:gd name="T13" fmla="*/ 4 h 506"/>
              <a:gd name="T14" fmla="*/ 20 w 448"/>
              <a:gd name="T15" fmla="*/ 1 h 506"/>
              <a:gd name="T16" fmla="*/ 22 w 448"/>
              <a:gd name="T17" fmla="*/ 1 h 506"/>
              <a:gd name="T18" fmla="*/ 22 w 448"/>
              <a:gd name="T19" fmla="*/ 1 h 506"/>
              <a:gd name="T20" fmla="*/ 25 w 448"/>
              <a:gd name="T21" fmla="*/ 1 h 506"/>
              <a:gd name="T22" fmla="*/ 25 w 448"/>
              <a:gd name="T23" fmla="*/ 1 h 506"/>
              <a:gd name="T24" fmla="*/ 26 w 448"/>
              <a:gd name="T25" fmla="*/ 3 h 506"/>
              <a:gd name="T26" fmla="*/ 28 w 448"/>
              <a:gd name="T27" fmla="*/ 6 h 506"/>
              <a:gd name="T28" fmla="*/ 28 w 448"/>
              <a:gd name="T29" fmla="*/ 7 h 506"/>
              <a:gd name="T30" fmla="*/ 31 w 448"/>
              <a:gd name="T31" fmla="*/ 11 h 506"/>
              <a:gd name="T32" fmla="*/ 34 w 448"/>
              <a:gd name="T33" fmla="*/ 15 h 506"/>
              <a:gd name="T34" fmla="*/ 36 w 448"/>
              <a:gd name="T35" fmla="*/ 16 h 506"/>
              <a:gd name="T36" fmla="*/ 36 w 448"/>
              <a:gd name="T37" fmla="*/ 18 h 506"/>
              <a:gd name="T38" fmla="*/ 37 w 448"/>
              <a:gd name="T39" fmla="*/ 20 h 506"/>
              <a:gd name="T40" fmla="*/ 41 w 448"/>
              <a:gd name="T41" fmla="*/ 21 h 506"/>
              <a:gd name="T42" fmla="*/ 42 w 448"/>
              <a:gd name="T43" fmla="*/ 22 h 506"/>
              <a:gd name="T44" fmla="*/ 43 w 448"/>
              <a:gd name="T45" fmla="*/ 23 h 506"/>
              <a:gd name="T46" fmla="*/ 41 w 448"/>
              <a:gd name="T47" fmla="*/ 24 h 506"/>
              <a:gd name="T48" fmla="*/ 38 w 448"/>
              <a:gd name="T49" fmla="*/ 26 h 506"/>
              <a:gd name="T50" fmla="*/ 35 w 448"/>
              <a:gd name="T51" fmla="*/ 29 h 506"/>
              <a:gd name="T52" fmla="*/ 34 w 448"/>
              <a:gd name="T53" fmla="*/ 30 h 506"/>
              <a:gd name="T54" fmla="*/ 33 w 448"/>
              <a:gd name="T55" fmla="*/ 31 h 506"/>
              <a:gd name="T56" fmla="*/ 32 w 448"/>
              <a:gd name="T57" fmla="*/ 33 h 506"/>
              <a:gd name="T58" fmla="*/ 30 w 448"/>
              <a:gd name="T59" fmla="*/ 36 h 506"/>
              <a:gd name="T60" fmla="*/ 27 w 448"/>
              <a:gd name="T61" fmla="*/ 37 h 506"/>
              <a:gd name="T62" fmla="*/ 27 w 448"/>
              <a:gd name="T63" fmla="*/ 38 h 506"/>
              <a:gd name="T64" fmla="*/ 26 w 448"/>
              <a:gd name="T65" fmla="*/ 41 h 506"/>
              <a:gd name="T66" fmla="*/ 23 w 448"/>
              <a:gd name="T67" fmla="*/ 43 h 506"/>
              <a:gd name="T68" fmla="*/ 20 w 448"/>
              <a:gd name="T69" fmla="*/ 43 h 506"/>
              <a:gd name="T70" fmla="*/ 18 w 448"/>
              <a:gd name="T71" fmla="*/ 42 h 506"/>
              <a:gd name="T72" fmla="*/ 16 w 448"/>
              <a:gd name="T73" fmla="*/ 41 h 506"/>
              <a:gd name="T74" fmla="*/ 14 w 448"/>
              <a:gd name="T75" fmla="*/ 41 h 506"/>
              <a:gd name="T76" fmla="*/ 12 w 448"/>
              <a:gd name="T77" fmla="*/ 44 h 506"/>
              <a:gd name="T78" fmla="*/ 11 w 448"/>
              <a:gd name="T79" fmla="*/ 45 h 506"/>
              <a:gd name="T80" fmla="*/ 9 w 448"/>
              <a:gd name="T81" fmla="*/ 47 h 506"/>
              <a:gd name="T82" fmla="*/ 8 w 448"/>
              <a:gd name="T83" fmla="*/ 47 h 506"/>
              <a:gd name="T84" fmla="*/ 7 w 448"/>
              <a:gd name="T85" fmla="*/ 47 h 506"/>
              <a:gd name="T86" fmla="*/ 6 w 448"/>
              <a:gd name="T87" fmla="*/ 48 h 506"/>
              <a:gd name="T88" fmla="*/ 5 w 448"/>
              <a:gd name="T89" fmla="*/ 48 h 506"/>
              <a:gd name="T90" fmla="*/ 3 w 448"/>
              <a:gd name="T91" fmla="*/ 48 h 506"/>
              <a:gd name="T92" fmla="*/ 3 w 448"/>
              <a:gd name="T93" fmla="*/ 43 h 506"/>
              <a:gd name="T94" fmla="*/ 2 w 448"/>
              <a:gd name="T95" fmla="*/ 39 h 506"/>
              <a:gd name="T96" fmla="*/ 0 w 448"/>
              <a:gd name="T97" fmla="*/ 37 h 50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48"/>
              <a:gd name="T148" fmla="*/ 0 h 506"/>
              <a:gd name="T149" fmla="*/ 448 w 448"/>
              <a:gd name="T150" fmla="*/ 506 h 50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48" h="506">
                <a:moveTo>
                  <a:pt x="0" y="388"/>
                </a:moveTo>
                <a:cubicBezTo>
                  <a:pt x="6" y="235"/>
                  <a:pt x="6" y="235"/>
                  <a:pt x="6" y="235"/>
                </a:cubicBezTo>
                <a:cubicBezTo>
                  <a:pt x="49" y="235"/>
                  <a:pt x="49" y="235"/>
                  <a:pt x="49" y="235"/>
                </a:cubicBezTo>
                <a:cubicBezTo>
                  <a:pt x="55" y="32"/>
                  <a:pt x="55" y="32"/>
                  <a:pt x="55" y="32"/>
                </a:cubicBezTo>
                <a:cubicBezTo>
                  <a:pt x="71" y="29"/>
                  <a:pt x="110" y="26"/>
                  <a:pt x="132" y="18"/>
                </a:cubicBezTo>
                <a:cubicBezTo>
                  <a:pt x="139" y="16"/>
                  <a:pt x="156" y="12"/>
                  <a:pt x="163" y="16"/>
                </a:cubicBezTo>
                <a:cubicBezTo>
                  <a:pt x="172" y="22"/>
                  <a:pt x="174" y="33"/>
                  <a:pt x="179" y="42"/>
                </a:cubicBezTo>
                <a:cubicBezTo>
                  <a:pt x="191" y="32"/>
                  <a:pt x="201" y="12"/>
                  <a:pt x="215" y="12"/>
                </a:cubicBezTo>
                <a:cubicBezTo>
                  <a:pt x="221" y="12"/>
                  <a:pt x="220" y="15"/>
                  <a:pt x="224" y="16"/>
                </a:cubicBezTo>
                <a:cubicBezTo>
                  <a:pt x="229" y="16"/>
                  <a:pt x="232" y="9"/>
                  <a:pt x="236" y="7"/>
                </a:cubicBezTo>
                <a:cubicBezTo>
                  <a:pt x="248" y="0"/>
                  <a:pt x="261" y="1"/>
                  <a:pt x="259" y="5"/>
                </a:cubicBezTo>
                <a:cubicBezTo>
                  <a:pt x="258" y="7"/>
                  <a:pt x="259" y="14"/>
                  <a:pt x="260" y="15"/>
                </a:cubicBezTo>
                <a:cubicBezTo>
                  <a:pt x="263" y="23"/>
                  <a:pt x="268" y="31"/>
                  <a:pt x="273" y="39"/>
                </a:cubicBezTo>
                <a:cubicBezTo>
                  <a:pt x="279" y="46"/>
                  <a:pt x="283" y="49"/>
                  <a:pt x="287" y="61"/>
                </a:cubicBezTo>
                <a:cubicBezTo>
                  <a:pt x="290" y="70"/>
                  <a:pt x="291" y="72"/>
                  <a:pt x="293" y="80"/>
                </a:cubicBezTo>
                <a:cubicBezTo>
                  <a:pt x="298" y="97"/>
                  <a:pt x="311" y="112"/>
                  <a:pt x="326" y="120"/>
                </a:cubicBezTo>
                <a:cubicBezTo>
                  <a:pt x="343" y="128"/>
                  <a:pt x="358" y="126"/>
                  <a:pt x="352" y="153"/>
                </a:cubicBezTo>
                <a:cubicBezTo>
                  <a:pt x="367" y="149"/>
                  <a:pt x="379" y="151"/>
                  <a:pt x="373" y="171"/>
                </a:cubicBezTo>
                <a:cubicBezTo>
                  <a:pt x="370" y="178"/>
                  <a:pt x="371" y="183"/>
                  <a:pt x="375" y="189"/>
                </a:cubicBezTo>
                <a:cubicBezTo>
                  <a:pt x="379" y="195"/>
                  <a:pt x="382" y="211"/>
                  <a:pt x="389" y="213"/>
                </a:cubicBezTo>
                <a:cubicBezTo>
                  <a:pt x="403" y="217"/>
                  <a:pt x="415" y="217"/>
                  <a:pt x="430" y="222"/>
                </a:cubicBezTo>
                <a:cubicBezTo>
                  <a:pt x="441" y="225"/>
                  <a:pt x="431" y="230"/>
                  <a:pt x="434" y="236"/>
                </a:cubicBezTo>
                <a:cubicBezTo>
                  <a:pt x="437" y="240"/>
                  <a:pt x="447" y="239"/>
                  <a:pt x="448" y="245"/>
                </a:cubicBezTo>
                <a:cubicBezTo>
                  <a:pt x="431" y="247"/>
                  <a:pt x="434" y="251"/>
                  <a:pt x="428" y="260"/>
                </a:cubicBezTo>
                <a:cubicBezTo>
                  <a:pt x="420" y="270"/>
                  <a:pt x="401" y="265"/>
                  <a:pt x="393" y="274"/>
                </a:cubicBezTo>
                <a:cubicBezTo>
                  <a:pt x="385" y="282"/>
                  <a:pt x="379" y="296"/>
                  <a:pt x="369" y="304"/>
                </a:cubicBezTo>
                <a:cubicBezTo>
                  <a:pt x="368" y="304"/>
                  <a:pt x="364" y="308"/>
                  <a:pt x="359" y="311"/>
                </a:cubicBezTo>
                <a:cubicBezTo>
                  <a:pt x="353" y="316"/>
                  <a:pt x="345" y="318"/>
                  <a:pt x="340" y="324"/>
                </a:cubicBezTo>
                <a:cubicBezTo>
                  <a:pt x="333" y="332"/>
                  <a:pt x="331" y="334"/>
                  <a:pt x="330" y="346"/>
                </a:cubicBezTo>
                <a:cubicBezTo>
                  <a:pt x="329" y="360"/>
                  <a:pt x="320" y="364"/>
                  <a:pt x="310" y="376"/>
                </a:cubicBezTo>
                <a:cubicBezTo>
                  <a:pt x="304" y="383"/>
                  <a:pt x="294" y="385"/>
                  <a:pt x="283" y="387"/>
                </a:cubicBezTo>
                <a:cubicBezTo>
                  <a:pt x="276" y="388"/>
                  <a:pt x="280" y="391"/>
                  <a:pt x="279" y="398"/>
                </a:cubicBezTo>
                <a:cubicBezTo>
                  <a:pt x="277" y="408"/>
                  <a:pt x="273" y="416"/>
                  <a:pt x="269" y="425"/>
                </a:cubicBezTo>
                <a:cubicBezTo>
                  <a:pt x="265" y="438"/>
                  <a:pt x="258" y="443"/>
                  <a:pt x="244" y="442"/>
                </a:cubicBezTo>
                <a:cubicBezTo>
                  <a:pt x="232" y="441"/>
                  <a:pt x="233" y="450"/>
                  <a:pt x="217" y="446"/>
                </a:cubicBezTo>
                <a:cubicBezTo>
                  <a:pt x="211" y="445"/>
                  <a:pt x="196" y="438"/>
                  <a:pt x="190" y="437"/>
                </a:cubicBezTo>
                <a:cubicBezTo>
                  <a:pt x="182" y="437"/>
                  <a:pt x="177" y="432"/>
                  <a:pt x="173" y="426"/>
                </a:cubicBezTo>
                <a:cubicBezTo>
                  <a:pt x="166" y="418"/>
                  <a:pt x="148" y="412"/>
                  <a:pt x="138" y="424"/>
                </a:cubicBezTo>
                <a:cubicBezTo>
                  <a:pt x="129" y="435"/>
                  <a:pt x="133" y="448"/>
                  <a:pt x="125" y="459"/>
                </a:cubicBezTo>
                <a:cubicBezTo>
                  <a:pt x="121" y="465"/>
                  <a:pt x="115" y="469"/>
                  <a:pt x="110" y="473"/>
                </a:cubicBezTo>
                <a:cubicBezTo>
                  <a:pt x="103" y="477"/>
                  <a:pt x="101" y="485"/>
                  <a:pt x="96" y="490"/>
                </a:cubicBezTo>
                <a:cubicBezTo>
                  <a:pt x="92" y="494"/>
                  <a:pt x="88" y="492"/>
                  <a:pt x="83" y="494"/>
                </a:cubicBezTo>
                <a:cubicBezTo>
                  <a:pt x="82" y="495"/>
                  <a:pt x="82" y="497"/>
                  <a:pt x="82" y="499"/>
                </a:cubicBezTo>
                <a:cubicBezTo>
                  <a:pt x="80" y="504"/>
                  <a:pt x="72" y="506"/>
                  <a:pt x="68" y="505"/>
                </a:cubicBezTo>
                <a:cubicBezTo>
                  <a:pt x="61" y="505"/>
                  <a:pt x="57" y="503"/>
                  <a:pt x="50" y="503"/>
                </a:cubicBezTo>
                <a:cubicBezTo>
                  <a:pt x="44" y="502"/>
                  <a:pt x="38" y="500"/>
                  <a:pt x="31" y="506"/>
                </a:cubicBezTo>
                <a:cubicBezTo>
                  <a:pt x="19" y="484"/>
                  <a:pt x="43" y="474"/>
                  <a:pt x="35" y="444"/>
                </a:cubicBezTo>
                <a:cubicBezTo>
                  <a:pt x="31" y="433"/>
                  <a:pt x="27" y="420"/>
                  <a:pt x="21" y="410"/>
                </a:cubicBezTo>
                <a:cubicBezTo>
                  <a:pt x="16" y="401"/>
                  <a:pt x="6" y="396"/>
                  <a:pt x="0" y="388"/>
                </a:cubicBezTo>
              </a:path>
            </a:pathLst>
          </a:custGeom>
          <a:solidFill>
            <a:srgbClr val="B4BE00"/>
          </a:solidFill>
          <a:ln w="9525" cap="rnd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endParaRPr lang="en-US" sz="1499" kern="0">
              <a:solidFill>
                <a:srgbClr val="E1000F"/>
              </a:solidFill>
            </a:endParaRPr>
          </a:p>
        </p:txBody>
      </p:sp>
      <p:sp>
        <p:nvSpPr>
          <p:cNvPr id="135" name="Freeform 60"/>
          <p:cNvSpPr>
            <a:spLocks/>
          </p:cNvSpPr>
          <p:nvPr/>
        </p:nvSpPr>
        <p:spPr bwMode="gray">
          <a:xfrm>
            <a:off x="5109998" y="3505177"/>
            <a:ext cx="217886" cy="253605"/>
          </a:xfrm>
          <a:custGeom>
            <a:avLst/>
            <a:gdLst>
              <a:gd name="T0" fmla="*/ 1 w 271"/>
              <a:gd name="T1" fmla="*/ 28 h 316"/>
              <a:gd name="T2" fmla="*/ 1 w 271"/>
              <a:gd name="T3" fmla="*/ 25 h 316"/>
              <a:gd name="T4" fmla="*/ 1 w 271"/>
              <a:gd name="T5" fmla="*/ 22 h 316"/>
              <a:gd name="T6" fmla="*/ 2 w 271"/>
              <a:gd name="T7" fmla="*/ 19 h 316"/>
              <a:gd name="T8" fmla="*/ 2 w 271"/>
              <a:gd name="T9" fmla="*/ 18 h 316"/>
              <a:gd name="T10" fmla="*/ 3 w 271"/>
              <a:gd name="T11" fmla="*/ 17 h 316"/>
              <a:gd name="T12" fmla="*/ 7 w 271"/>
              <a:gd name="T13" fmla="*/ 13 h 316"/>
              <a:gd name="T14" fmla="*/ 8 w 271"/>
              <a:gd name="T15" fmla="*/ 11 h 316"/>
              <a:gd name="T16" fmla="*/ 7 w 271"/>
              <a:gd name="T17" fmla="*/ 10 h 316"/>
              <a:gd name="T18" fmla="*/ 6 w 271"/>
              <a:gd name="T19" fmla="*/ 9 h 316"/>
              <a:gd name="T20" fmla="*/ 6 w 271"/>
              <a:gd name="T21" fmla="*/ 8 h 316"/>
              <a:gd name="T22" fmla="*/ 6 w 271"/>
              <a:gd name="T23" fmla="*/ 5 h 316"/>
              <a:gd name="T24" fmla="*/ 6 w 271"/>
              <a:gd name="T25" fmla="*/ 3 h 316"/>
              <a:gd name="T26" fmla="*/ 7 w 271"/>
              <a:gd name="T27" fmla="*/ 3 h 316"/>
              <a:gd name="T28" fmla="*/ 8 w 271"/>
              <a:gd name="T29" fmla="*/ 2 h 316"/>
              <a:gd name="T30" fmla="*/ 9 w 271"/>
              <a:gd name="T31" fmla="*/ 3 h 316"/>
              <a:gd name="T32" fmla="*/ 11 w 271"/>
              <a:gd name="T33" fmla="*/ 2 h 316"/>
              <a:gd name="T34" fmla="*/ 12 w 271"/>
              <a:gd name="T35" fmla="*/ 3 h 316"/>
              <a:gd name="T36" fmla="*/ 14 w 271"/>
              <a:gd name="T37" fmla="*/ 2 h 316"/>
              <a:gd name="T38" fmla="*/ 16 w 271"/>
              <a:gd name="T39" fmla="*/ 2 h 316"/>
              <a:gd name="T40" fmla="*/ 19 w 271"/>
              <a:gd name="T41" fmla="*/ 2 h 316"/>
              <a:gd name="T42" fmla="*/ 20 w 271"/>
              <a:gd name="T43" fmla="*/ 0 h 316"/>
              <a:gd name="T44" fmla="*/ 21 w 271"/>
              <a:gd name="T45" fmla="*/ 2 h 316"/>
              <a:gd name="T46" fmla="*/ 22 w 271"/>
              <a:gd name="T47" fmla="*/ 2 h 316"/>
              <a:gd name="T48" fmla="*/ 23 w 271"/>
              <a:gd name="T49" fmla="*/ 3 h 316"/>
              <a:gd name="T50" fmla="*/ 24 w 271"/>
              <a:gd name="T51" fmla="*/ 7 h 316"/>
              <a:gd name="T52" fmla="*/ 25 w 271"/>
              <a:gd name="T53" fmla="*/ 9 h 316"/>
              <a:gd name="T54" fmla="*/ 26 w 271"/>
              <a:gd name="T55" fmla="*/ 11 h 316"/>
              <a:gd name="T56" fmla="*/ 25 w 271"/>
              <a:gd name="T57" fmla="*/ 13 h 316"/>
              <a:gd name="T58" fmla="*/ 24 w 271"/>
              <a:gd name="T59" fmla="*/ 15 h 316"/>
              <a:gd name="T60" fmla="*/ 23 w 271"/>
              <a:gd name="T61" fmla="*/ 16 h 316"/>
              <a:gd name="T62" fmla="*/ 22 w 271"/>
              <a:gd name="T63" fmla="*/ 18 h 316"/>
              <a:gd name="T64" fmla="*/ 22 w 271"/>
              <a:gd name="T65" fmla="*/ 19 h 316"/>
              <a:gd name="T66" fmla="*/ 20 w 271"/>
              <a:gd name="T67" fmla="*/ 21 h 316"/>
              <a:gd name="T68" fmla="*/ 20 w 271"/>
              <a:gd name="T69" fmla="*/ 20 h 316"/>
              <a:gd name="T70" fmla="*/ 19 w 271"/>
              <a:gd name="T71" fmla="*/ 20 h 316"/>
              <a:gd name="T72" fmla="*/ 18 w 271"/>
              <a:gd name="T73" fmla="*/ 20 h 316"/>
              <a:gd name="T74" fmla="*/ 18 w 271"/>
              <a:gd name="T75" fmla="*/ 19 h 316"/>
              <a:gd name="T76" fmla="*/ 17 w 271"/>
              <a:gd name="T77" fmla="*/ 20 h 316"/>
              <a:gd name="T78" fmla="*/ 17 w 271"/>
              <a:gd name="T79" fmla="*/ 20 h 316"/>
              <a:gd name="T80" fmla="*/ 16 w 271"/>
              <a:gd name="T81" fmla="*/ 20 h 316"/>
              <a:gd name="T82" fmla="*/ 15 w 271"/>
              <a:gd name="T83" fmla="*/ 22 h 316"/>
              <a:gd name="T84" fmla="*/ 15 w 271"/>
              <a:gd name="T85" fmla="*/ 20 h 316"/>
              <a:gd name="T86" fmla="*/ 14 w 271"/>
              <a:gd name="T87" fmla="*/ 22 h 316"/>
              <a:gd name="T88" fmla="*/ 12 w 271"/>
              <a:gd name="T89" fmla="*/ 22 h 316"/>
              <a:gd name="T90" fmla="*/ 11 w 271"/>
              <a:gd name="T91" fmla="*/ 22 h 316"/>
              <a:gd name="T92" fmla="*/ 10 w 271"/>
              <a:gd name="T93" fmla="*/ 26 h 316"/>
              <a:gd name="T94" fmla="*/ 11 w 271"/>
              <a:gd name="T95" fmla="*/ 27 h 316"/>
              <a:gd name="T96" fmla="*/ 7 w 271"/>
              <a:gd name="T97" fmla="*/ 27 h 316"/>
              <a:gd name="T98" fmla="*/ 3 w 271"/>
              <a:gd name="T99" fmla="*/ 28 h 316"/>
              <a:gd name="T100" fmla="*/ 1 w 271"/>
              <a:gd name="T101" fmla="*/ 30 h 316"/>
              <a:gd name="T102" fmla="*/ 1 w 271"/>
              <a:gd name="T103" fmla="*/ 28 h 316"/>
              <a:gd name="T104" fmla="*/ 0 w 271"/>
              <a:gd name="T105" fmla="*/ 30 h 316"/>
              <a:gd name="T106" fmla="*/ 1 w 271"/>
              <a:gd name="T107" fmla="*/ 28 h 31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71"/>
              <a:gd name="T163" fmla="*/ 0 h 316"/>
              <a:gd name="T164" fmla="*/ 271 w 271"/>
              <a:gd name="T165" fmla="*/ 316 h 31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71" h="316">
                <a:moveTo>
                  <a:pt x="2" y="297"/>
                </a:moveTo>
                <a:cubicBezTo>
                  <a:pt x="5" y="288"/>
                  <a:pt x="4" y="277"/>
                  <a:pt x="5" y="268"/>
                </a:cubicBezTo>
                <a:cubicBezTo>
                  <a:pt x="7" y="256"/>
                  <a:pt x="8" y="245"/>
                  <a:pt x="9" y="233"/>
                </a:cubicBezTo>
                <a:cubicBezTo>
                  <a:pt x="11" y="219"/>
                  <a:pt x="19" y="211"/>
                  <a:pt x="20" y="203"/>
                </a:cubicBezTo>
                <a:cubicBezTo>
                  <a:pt x="21" y="199"/>
                  <a:pt x="20" y="194"/>
                  <a:pt x="20" y="190"/>
                </a:cubicBezTo>
                <a:cubicBezTo>
                  <a:pt x="22" y="183"/>
                  <a:pt x="29" y="185"/>
                  <a:pt x="32" y="179"/>
                </a:cubicBezTo>
                <a:cubicBezTo>
                  <a:pt x="42" y="164"/>
                  <a:pt x="58" y="153"/>
                  <a:pt x="71" y="139"/>
                </a:cubicBezTo>
                <a:cubicBezTo>
                  <a:pt x="76" y="133"/>
                  <a:pt x="83" y="124"/>
                  <a:pt x="85" y="117"/>
                </a:cubicBezTo>
                <a:cubicBezTo>
                  <a:pt x="87" y="111"/>
                  <a:pt x="76" y="105"/>
                  <a:pt x="72" y="102"/>
                </a:cubicBezTo>
                <a:cubicBezTo>
                  <a:pt x="68" y="100"/>
                  <a:pt x="63" y="106"/>
                  <a:pt x="61" y="100"/>
                </a:cubicBezTo>
                <a:cubicBezTo>
                  <a:pt x="59" y="96"/>
                  <a:pt x="60" y="90"/>
                  <a:pt x="61" y="85"/>
                </a:cubicBezTo>
                <a:cubicBezTo>
                  <a:pt x="64" y="71"/>
                  <a:pt x="59" y="60"/>
                  <a:pt x="66" y="47"/>
                </a:cubicBezTo>
                <a:cubicBezTo>
                  <a:pt x="68" y="44"/>
                  <a:pt x="63" y="43"/>
                  <a:pt x="64" y="39"/>
                </a:cubicBezTo>
                <a:cubicBezTo>
                  <a:pt x="65" y="34"/>
                  <a:pt x="69" y="31"/>
                  <a:pt x="72" y="28"/>
                </a:cubicBezTo>
                <a:cubicBezTo>
                  <a:pt x="76" y="26"/>
                  <a:pt x="79" y="23"/>
                  <a:pt x="84" y="24"/>
                </a:cubicBezTo>
                <a:cubicBezTo>
                  <a:pt x="87" y="25"/>
                  <a:pt x="94" y="32"/>
                  <a:pt x="97" y="31"/>
                </a:cubicBezTo>
                <a:cubicBezTo>
                  <a:pt x="102" y="28"/>
                  <a:pt x="108" y="20"/>
                  <a:pt x="113" y="27"/>
                </a:cubicBezTo>
                <a:cubicBezTo>
                  <a:pt x="118" y="33"/>
                  <a:pt x="120" y="36"/>
                  <a:pt x="129" y="39"/>
                </a:cubicBezTo>
                <a:cubicBezTo>
                  <a:pt x="124" y="31"/>
                  <a:pt x="138" y="27"/>
                  <a:pt x="144" y="26"/>
                </a:cubicBezTo>
                <a:cubicBezTo>
                  <a:pt x="152" y="25"/>
                  <a:pt x="161" y="19"/>
                  <a:pt x="169" y="20"/>
                </a:cubicBezTo>
                <a:cubicBezTo>
                  <a:pt x="180" y="21"/>
                  <a:pt x="183" y="31"/>
                  <a:pt x="195" y="22"/>
                </a:cubicBezTo>
                <a:cubicBezTo>
                  <a:pt x="204" y="17"/>
                  <a:pt x="210" y="8"/>
                  <a:pt x="216" y="0"/>
                </a:cubicBezTo>
                <a:cubicBezTo>
                  <a:pt x="220" y="5"/>
                  <a:pt x="224" y="12"/>
                  <a:pt x="221" y="19"/>
                </a:cubicBezTo>
                <a:cubicBezTo>
                  <a:pt x="229" y="18"/>
                  <a:pt x="224" y="23"/>
                  <a:pt x="231" y="26"/>
                </a:cubicBezTo>
                <a:cubicBezTo>
                  <a:pt x="239" y="28"/>
                  <a:pt x="241" y="29"/>
                  <a:pt x="238" y="39"/>
                </a:cubicBezTo>
                <a:cubicBezTo>
                  <a:pt x="234" y="51"/>
                  <a:pt x="247" y="64"/>
                  <a:pt x="253" y="79"/>
                </a:cubicBezTo>
                <a:cubicBezTo>
                  <a:pt x="254" y="82"/>
                  <a:pt x="262" y="92"/>
                  <a:pt x="262" y="94"/>
                </a:cubicBezTo>
                <a:cubicBezTo>
                  <a:pt x="261" y="99"/>
                  <a:pt x="268" y="107"/>
                  <a:pt x="269" y="112"/>
                </a:cubicBezTo>
                <a:cubicBezTo>
                  <a:pt x="271" y="122"/>
                  <a:pt x="269" y="134"/>
                  <a:pt x="265" y="143"/>
                </a:cubicBezTo>
                <a:cubicBezTo>
                  <a:pt x="262" y="151"/>
                  <a:pt x="255" y="152"/>
                  <a:pt x="257" y="161"/>
                </a:cubicBezTo>
                <a:cubicBezTo>
                  <a:pt x="258" y="166"/>
                  <a:pt x="250" y="169"/>
                  <a:pt x="246" y="171"/>
                </a:cubicBezTo>
                <a:cubicBezTo>
                  <a:pt x="240" y="174"/>
                  <a:pt x="239" y="183"/>
                  <a:pt x="235" y="190"/>
                </a:cubicBezTo>
                <a:cubicBezTo>
                  <a:pt x="232" y="195"/>
                  <a:pt x="227" y="198"/>
                  <a:pt x="225" y="203"/>
                </a:cubicBezTo>
                <a:cubicBezTo>
                  <a:pt x="222" y="210"/>
                  <a:pt x="220" y="215"/>
                  <a:pt x="216" y="222"/>
                </a:cubicBezTo>
                <a:cubicBezTo>
                  <a:pt x="213" y="222"/>
                  <a:pt x="201" y="226"/>
                  <a:pt x="203" y="216"/>
                </a:cubicBezTo>
                <a:cubicBezTo>
                  <a:pt x="196" y="218"/>
                  <a:pt x="198" y="221"/>
                  <a:pt x="195" y="221"/>
                </a:cubicBezTo>
                <a:cubicBezTo>
                  <a:pt x="186" y="222"/>
                  <a:pt x="186" y="217"/>
                  <a:pt x="193" y="217"/>
                </a:cubicBezTo>
                <a:cubicBezTo>
                  <a:pt x="191" y="214"/>
                  <a:pt x="185" y="209"/>
                  <a:pt x="187" y="207"/>
                </a:cubicBezTo>
                <a:cubicBezTo>
                  <a:pt x="182" y="208"/>
                  <a:pt x="185" y="207"/>
                  <a:pt x="178" y="210"/>
                </a:cubicBezTo>
                <a:cubicBezTo>
                  <a:pt x="181" y="213"/>
                  <a:pt x="181" y="213"/>
                  <a:pt x="181" y="213"/>
                </a:cubicBezTo>
                <a:cubicBezTo>
                  <a:pt x="175" y="215"/>
                  <a:pt x="179" y="221"/>
                  <a:pt x="172" y="221"/>
                </a:cubicBezTo>
                <a:cubicBezTo>
                  <a:pt x="173" y="232"/>
                  <a:pt x="155" y="226"/>
                  <a:pt x="153" y="227"/>
                </a:cubicBezTo>
                <a:cubicBezTo>
                  <a:pt x="152" y="227"/>
                  <a:pt x="154" y="216"/>
                  <a:pt x="152" y="218"/>
                </a:cubicBezTo>
                <a:cubicBezTo>
                  <a:pt x="144" y="238"/>
                  <a:pt x="141" y="227"/>
                  <a:pt x="139" y="228"/>
                </a:cubicBezTo>
                <a:cubicBezTo>
                  <a:pt x="139" y="233"/>
                  <a:pt x="136" y="233"/>
                  <a:pt x="129" y="234"/>
                </a:cubicBezTo>
                <a:cubicBezTo>
                  <a:pt x="125" y="239"/>
                  <a:pt x="117" y="238"/>
                  <a:pt x="117" y="240"/>
                </a:cubicBezTo>
                <a:cubicBezTo>
                  <a:pt x="124" y="257"/>
                  <a:pt x="110" y="260"/>
                  <a:pt x="108" y="271"/>
                </a:cubicBezTo>
                <a:cubicBezTo>
                  <a:pt x="106" y="281"/>
                  <a:pt x="110" y="282"/>
                  <a:pt x="111" y="289"/>
                </a:cubicBezTo>
                <a:cubicBezTo>
                  <a:pt x="65" y="289"/>
                  <a:pt x="121" y="291"/>
                  <a:pt x="75" y="287"/>
                </a:cubicBezTo>
                <a:cubicBezTo>
                  <a:pt x="60" y="286"/>
                  <a:pt x="41" y="289"/>
                  <a:pt x="32" y="301"/>
                </a:cubicBezTo>
                <a:cubicBezTo>
                  <a:pt x="29" y="305"/>
                  <a:pt x="24" y="316"/>
                  <a:pt x="18" y="312"/>
                </a:cubicBezTo>
                <a:cubicBezTo>
                  <a:pt x="17" y="311"/>
                  <a:pt x="16" y="306"/>
                  <a:pt x="14" y="306"/>
                </a:cubicBezTo>
                <a:cubicBezTo>
                  <a:pt x="9" y="306"/>
                  <a:pt x="2" y="311"/>
                  <a:pt x="0" y="313"/>
                </a:cubicBezTo>
                <a:cubicBezTo>
                  <a:pt x="1" y="309"/>
                  <a:pt x="7" y="301"/>
                  <a:pt x="2" y="297"/>
                </a:cubicBezTo>
              </a:path>
            </a:pathLst>
          </a:custGeom>
          <a:solidFill>
            <a:srgbClr val="FFC3A0"/>
          </a:solidFill>
          <a:ln w="9525" cap="rnd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endParaRPr lang="en-US" sz="1499" kern="0">
              <a:solidFill>
                <a:srgbClr val="E1000F"/>
              </a:solidFill>
            </a:endParaRPr>
          </a:p>
        </p:txBody>
      </p:sp>
      <p:sp>
        <p:nvSpPr>
          <p:cNvPr id="138" name="Freeform 75"/>
          <p:cNvSpPr>
            <a:spLocks/>
          </p:cNvSpPr>
          <p:nvPr/>
        </p:nvSpPr>
        <p:spPr bwMode="gray">
          <a:xfrm>
            <a:off x="4070657" y="3073453"/>
            <a:ext cx="478634" cy="433391"/>
          </a:xfrm>
          <a:custGeom>
            <a:avLst/>
            <a:gdLst>
              <a:gd name="T0" fmla="*/ 1 w 595"/>
              <a:gd name="T1" fmla="*/ 26 h 538"/>
              <a:gd name="T2" fmla="*/ 3 w 595"/>
              <a:gd name="T3" fmla="*/ 23 h 538"/>
              <a:gd name="T4" fmla="*/ 5 w 595"/>
              <a:gd name="T5" fmla="*/ 20 h 538"/>
              <a:gd name="T6" fmla="*/ 5 w 595"/>
              <a:gd name="T7" fmla="*/ 16 h 538"/>
              <a:gd name="T8" fmla="*/ 4 w 595"/>
              <a:gd name="T9" fmla="*/ 14 h 538"/>
              <a:gd name="T10" fmla="*/ 5 w 595"/>
              <a:gd name="T11" fmla="*/ 9 h 538"/>
              <a:gd name="T12" fmla="*/ 7 w 595"/>
              <a:gd name="T13" fmla="*/ 3 h 538"/>
              <a:gd name="T14" fmla="*/ 11 w 595"/>
              <a:gd name="T15" fmla="*/ 1 h 538"/>
              <a:gd name="T16" fmla="*/ 16 w 595"/>
              <a:gd name="T17" fmla="*/ 1 h 538"/>
              <a:gd name="T18" fmla="*/ 20 w 595"/>
              <a:gd name="T19" fmla="*/ 4 h 538"/>
              <a:gd name="T20" fmla="*/ 22 w 595"/>
              <a:gd name="T21" fmla="*/ 4 h 538"/>
              <a:gd name="T22" fmla="*/ 27 w 595"/>
              <a:gd name="T23" fmla="*/ 4 h 538"/>
              <a:gd name="T24" fmla="*/ 30 w 595"/>
              <a:gd name="T25" fmla="*/ 5 h 538"/>
              <a:gd name="T26" fmla="*/ 34 w 595"/>
              <a:gd name="T27" fmla="*/ 4 h 538"/>
              <a:gd name="T28" fmla="*/ 43 w 595"/>
              <a:gd name="T29" fmla="*/ 3 h 538"/>
              <a:gd name="T30" fmla="*/ 47 w 595"/>
              <a:gd name="T31" fmla="*/ 2 h 538"/>
              <a:gd name="T32" fmla="*/ 49 w 595"/>
              <a:gd name="T33" fmla="*/ 1 h 538"/>
              <a:gd name="T34" fmla="*/ 53 w 595"/>
              <a:gd name="T35" fmla="*/ 6 h 538"/>
              <a:gd name="T36" fmla="*/ 55 w 595"/>
              <a:gd name="T37" fmla="*/ 8 h 538"/>
              <a:gd name="T38" fmla="*/ 53 w 595"/>
              <a:gd name="T39" fmla="*/ 14 h 538"/>
              <a:gd name="T40" fmla="*/ 50 w 595"/>
              <a:gd name="T41" fmla="*/ 20 h 538"/>
              <a:gd name="T42" fmla="*/ 49 w 595"/>
              <a:gd name="T43" fmla="*/ 23 h 538"/>
              <a:gd name="T44" fmla="*/ 47 w 595"/>
              <a:gd name="T45" fmla="*/ 26 h 538"/>
              <a:gd name="T46" fmla="*/ 45 w 595"/>
              <a:gd name="T47" fmla="*/ 29 h 538"/>
              <a:gd name="T48" fmla="*/ 43 w 595"/>
              <a:gd name="T49" fmla="*/ 35 h 538"/>
              <a:gd name="T50" fmla="*/ 41 w 595"/>
              <a:gd name="T51" fmla="*/ 39 h 538"/>
              <a:gd name="T52" fmla="*/ 39 w 595"/>
              <a:gd name="T53" fmla="*/ 40 h 538"/>
              <a:gd name="T54" fmla="*/ 37 w 595"/>
              <a:gd name="T55" fmla="*/ 37 h 538"/>
              <a:gd name="T56" fmla="*/ 36 w 595"/>
              <a:gd name="T57" fmla="*/ 37 h 538"/>
              <a:gd name="T58" fmla="*/ 32 w 595"/>
              <a:gd name="T59" fmla="*/ 39 h 538"/>
              <a:gd name="T60" fmla="*/ 29 w 595"/>
              <a:gd name="T61" fmla="*/ 46 h 538"/>
              <a:gd name="T62" fmla="*/ 27 w 595"/>
              <a:gd name="T63" fmla="*/ 48 h 538"/>
              <a:gd name="T64" fmla="*/ 25 w 595"/>
              <a:gd name="T65" fmla="*/ 49 h 538"/>
              <a:gd name="T66" fmla="*/ 22 w 595"/>
              <a:gd name="T67" fmla="*/ 49 h 538"/>
              <a:gd name="T68" fmla="*/ 20 w 595"/>
              <a:gd name="T69" fmla="*/ 50 h 538"/>
              <a:gd name="T70" fmla="*/ 20 w 595"/>
              <a:gd name="T71" fmla="*/ 51 h 538"/>
              <a:gd name="T72" fmla="*/ 20 w 595"/>
              <a:gd name="T73" fmla="*/ 51 h 538"/>
              <a:gd name="T74" fmla="*/ 19 w 595"/>
              <a:gd name="T75" fmla="*/ 49 h 538"/>
              <a:gd name="T76" fmla="*/ 18 w 595"/>
              <a:gd name="T77" fmla="*/ 49 h 538"/>
              <a:gd name="T78" fmla="*/ 16 w 595"/>
              <a:gd name="T79" fmla="*/ 50 h 538"/>
              <a:gd name="T80" fmla="*/ 15 w 595"/>
              <a:gd name="T81" fmla="*/ 50 h 538"/>
              <a:gd name="T82" fmla="*/ 14 w 595"/>
              <a:gd name="T83" fmla="*/ 47 h 538"/>
              <a:gd name="T84" fmla="*/ 14 w 595"/>
              <a:gd name="T85" fmla="*/ 45 h 538"/>
              <a:gd name="T86" fmla="*/ 12 w 595"/>
              <a:gd name="T87" fmla="*/ 45 h 538"/>
              <a:gd name="T88" fmla="*/ 13 w 595"/>
              <a:gd name="T89" fmla="*/ 44 h 538"/>
              <a:gd name="T90" fmla="*/ 11 w 595"/>
              <a:gd name="T91" fmla="*/ 43 h 538"/>
              <a:gd name="T92" fmla="*/ 11 w 595"/>
              <a:gd name="T93" fmla="*/ 43 h 538"/>
              <a:gd name="T94" fmla="*/ 5 w 595"/>
              <a:gd name="T95" fmla="*/ 40 h 538"/>
              <a:gd name="T96" fmla="*/ 5 w 595"/>
              <a:gd name="T97" fmla="*/ 39 h 538"/>
              <a:gd name="T98" fmla="*/ 3 w 595"/>
              <a:gd name="T99" fmla="*/ 40 h 538"/>
              <a:gd name="T100" fmla="*/ 1 w 595"/>
              <a:gd name="T101" fmla="*/ 38 h 538"/>
              <a:gd name="T102" fmla="*/ 1 w 595"/>
              <a:gd name="T103" fmla="*/ 32 h 53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95"/>
              <a:gd name="T157" fmla="*/ 0 h 538"/>
              <a:gd name="T158" fmla="*/ 595 w 595"/>
              <a:gd name="T159" fmla="*/ 538 h 53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95" h="538">
                <a:moveTo>
                  <a:pt x="3" y="332"/>
                </a:moveTo>
                <a:cubicBezTo>
                  <a:pt x="9" y="312"/>
                  <a:pt x="0" y="289"/>
                  <a:pt x="9" y="270"/>
                </a:cubicBezTo>
                <a:cubicBezTo>
                  <a:pt x="11" y="265"/>
                  <a:pt x="19" y="269"/>
                  <a:pt x="23" y="265"/>
                </a:cubicBezTo>
                <a:cubicBezTo>
                  <a:pt x="30" y="258"/>
                  <a:pt x="24" y="248"/>
                  <a:pt x="31" y="241"/>
                </a:cubicBezTo>
                <a:cubicBezTo>
                  <a:pt x="35" y="236"/>
                  <a:pt x="35" y="228"/>
                  <a:pt x="40" y="225"/>
                </a:cubicBezTo>
                <a:cubicBezTo>
                  <a:pt x="46" y="222"/>
                  <a:pt x="54" y="215"/>
                  <a:pt x="51" y="206"/>
                </a:cubicBezTo>
                <a:cubicBezTo>
                  <a:pt x="49" y="200"/>
                  <a:pt x="46" y="195"/>
                  <a:pt x="55" y="193"/>
                </a:cubicBezTo>
                <a:cubicBezTo>
                  <a:pt x="66" y="191"/>
                  <a:pt x="57" y="174"/>
                  <a:pt x="56" y="169"/>
                </a:cubicBezTo>
                <a:cubicBezTo>
                  <a:pt x="55" y="164"/>
                  <a:pt x="56" y="160"/>
                  <a:pt x="54" y="155"/>
                </a:cubicBezTo>
                <a:cubicBezTo>
                  <a:pt x="51" y="151"/>
                  <a:pt x="48" y="147"/>
                  <a:pt x="46" y="143"/>
                </a:cubicBezTo>
                <a:cubicBezTo>
                  <a:pt x="41" y="134"/>
                  <a:pt x="48" y="127"/>
                  <a:pt x="50" y="119"/>
                </a:cubicBezTo>
                <a:cubicBezTo>
                  <a:pt x="53" y="109"/>
                  <a:pt x="51" y="98"/>
                  <a:pt x="52" y="88"/>
                </a:cubicBezTo>
                <a:cubicBezTo>
                  <a:pt x="53" y="76"/>
                  <a:pt x="56" y="73"/>
                  <a:pt x="65" y="65"/>
                </a:cubicBezTo>
                <a:cubicBezTo>
                  <a:pt x="72" y="57"/>
                  <a:pt x="75" y="46"/>
                  <a:pt x="75" y="36"/>
                </a:cubicBezTo>
                <a:cubicBezTo>
                  <a:pt x="75" y="28"/>
                  <a:pt x="81" y="23"/>
                  <a:pt x="87" y="17"/>
                </a:cubicBezTo>
                <a:cubicBezTo>
                  <a:pt x="94" y="11"/>
                  <a:pt x="103" y="10"/>
                  <a:pt x="112" y="9"/>
                </a:cubicBezTo>
                <a:cubicBezTo>
                  <a:pt x="124" y="9"/>
                  <a:pt x="131" y="5"/>
                  <a:pt x="142" y="2"/>
                </a:cubicBezTo>
                <a:cubicBezTo>
                  <a:pt x="148" y="0"/>
                  <a:pt x="157" y="8"/>
                  <a:pt x="162" y="10"/>
                </a:cubicBezTo>
                <a:cubicBezTo>
                  <a:pt x="171" y="15"/>
                  <a:pt x="181" y="12"/>
                  <a:pt x="188" y="20"/>
                </a:cubicBezTo>
                <a:cubicBezTo>
                  <a:pt x="195" y="27"/>
                  <a:pt x="199" y="35"/>
                  <a:pt x="204" y="43"/>
                </a:cubicBezTo>
                <a:cubicBezTo>
                  <a:pt x="205" y="46"/>
                  <a:pt x="208" y="49"/>
                  <a:pt x="211" y="51"/>
                </a:cubicBezTo>
                <a:cubicBezTo>
                  <a:pt x="219" y="53"/>
                  <a:pt x="220" y="45"/>
                  <a:pt x="226" y="44"/>
                </a:cubicBezTo>
                <a:cubicBezTo>
                  <a:pt x="246" y="42"/>
                  <a:pt x="253" y="24"/>
                  <a:pt x="274" y="39"/>
                </a:cubicBezTo>
                <a:cubicBezTo>
                  <a:pt x="277" y="41"/>
                  <a:pt x="280" y="43"/>
                  <a:pt x="282" y="46"/>
                </a:cubicBezTo>
                <a:cubicBezTo>
                  <a:pt x="283" y="48"/>
                  <a:pt x="288" y="47"/>
                  <a:pt x="290" y="48"/>
                </a:cubicBezTo>
                <a:cubicBezTo>
                  <a:pt x="299" y="52"/>
                  <a:pt x="302" y="59"/>
                  <a:pt x="314" y="59"/>
                </a:cubicBezTo>
                <a:cubicBezTo>
                  <a:pt x="320" y="60"/>
                  <a:pt x="334" y="63"/>
                  <a:pt x="340" y="61"/>
                </a:cubicBezTo>
                <a:cubicBezTo>
                  <a:pt x="348" y="57"/>
                  <a:pt x="351" y="47"/>
                  <a:pt x="358" y="41"/>
                </a:cubicBezTo>
                <a:cubicBezTo>
                  <a:pt x="375" y="29"/>
                  <a:pt x="400" y="27"/>
                  <a:pt x="420" y="29"/>
                </a:cubicBezTo>
                <a:cubicBezTo>
                  <a:pt x="431" y="30"/>
                  <a:pt x="440" y="33"/>
                  <a:pt x="449" y="38"/>
                </a:cubicBezTo>
                <a:cubicBezTo>
                  <a:pt x="457" y="42"/>
                  <a:pt x="467" y="48"/>
                  <a:pt x="476" y="45"/>
                </a:cubicBezTo>
                <a:cubicBezTo>
                  <a:pt x="485" y="42"/>
                  <a:pt x="490" y="32"/>
                  <a:pt x="497" y="26"/>
                </a:cubicBezTo>
                <a:cubicBezTo>
                  <a:pt x="501" y="23"/>
                  <a:pt x="505" y="20"/>
                  <a:pt x="510" y="20"/>
                </a:cubicBezTo>
                <a:cubicBezTo>
                  <a:pt x="518" y="20"/>
                  <a:pt x="512" y="18"/>
                  <a:pt x="517" y="15"/>
                </a:cubicBezTo>
                <a:cubicBezTo>
                  <a:pt x="534" y="4"/>
                  <a:pt x="539" y="20"/>
                  <a:pt x="545" y="31"/>
                </a:cubicBezTo>
                <a:cubicBezTo>
                  <a:pt x="550" y="41"/>
                  <a:pt x="561" y="42"/>
                  <a:pt x="558" y="68"/>
                </a:cubicBezTo>
                <a:cubicBezTo>
                  <a:pt x="558" y="71"/>
                  <a:pt x="562" y="83"/>
                  <a:pt x="565" y="85"/>
                </a:cubicBezTo>
                <a:cubicBezTo>
                  <a:pt x="568" y="88"/>
                  <a:pt x="571" y="85"/>
                  <a:pt x="575" y="87"/>
                </a:cubicBezTo>
                <a:cubicBezTo>
                  <a:pt x="595" y="94"/>
                  <a:pt x="577" y="115"/>
                  <a:pt x="583" y="124"/>
                </a:cubicBezTo>
                <a:cubicBezTo>
                  <a:pt x="591" y="137"/>
                  <a:pt x="565" y="146"/>
                  <a:pt x="556" y="145"/>
                </a:cubicBezTo>
                <a:cubicBezTo>
                  <a:pt x="542" y="144"/>
                  <a:pt x="537" y="174"/>
                  <a:pt x="533" y="185"/>
                </a:cubicBezTo>
                <a:cubicBezTo>
                  <a:pt x="531" y="192"/>
                  <a:pt x="530" y="198"/>
                  <a:pt x="528" y="205"/>
                </a:cubicBezTo>
                <a:cubicBezTo>
                  <a:pt x="526" y="212"/>
                  <a:pt x="518" y="210"/>
                  <a:pt x="518" y="218"/>
                </a:cubicBezTo>
                <a:cubicBezTo>
                  <a:pt x="518" y="225"/>
                  <a:pt x="519" y="234"/>
                  <a:pt x="514" y="241"/>
                </a:cubicBezTo>
                <a:cubicBezTo>
                  <a:pt x="509" y="246"/>
                  <a:pt x="503" y="248"/>
                  <a:pt x="497" y="252"/>
                </a:cubicBezTo>
                <a:cubicBezTo>
                  <a:pt x="503" y="253"/>
                  <a:pt x="497" y="271"/>
                  <a:pt x="496" y="275"/>
                </a:cubicBezTo>
                <a:cubicBezTo>
                  <a:pt x="495" y="286"/>
                  <a:pt x="487" y="292"/>
                  <a:pt x="476" y="293"/>
                </a:cubicBezTo>
                <a:cubicBezTo>
                  <a:pt x="477" y="299"/>
                  <a:pt x="472" y="300"/>
                  <a:pt x="469" y="304"/>
                </a:cubicBezTo>
                <a:cubicBezTo>
                  <a:pt x="465" y="309"/>
                  <a:pt x="468" y="316"/>
                  <a:pt x="467" y="321"/>
                </a:cubicBezTo>
                <a:cubicBezTo>
                  <a:pt x="465" y="334"/>
                  <a:pt x="458" y="348"/>
                  <a:pt x="450" y="359"/>
                </a:cubicBezTo>
                <a:cubicBezTo>
                  <a:pt x="443" y="368"/>
                  <a:pt x="456" y="374"/>
                  <a:pt x="440" y="385"/>
                </a:cubicBezTo>
                <a:cubicBezTo>
                  <a:pt x="433" y="389"/>
                  <a:pt x="437" y="394"/>
                  <a:pt x="435" y="400"/>
                </a:cubicBezTo>
                <a:cubicBezTo>
                  <a:pt x="433" y="405"/>
                  <a:pt x="427" y="409"/>
                  <a:pt x="425" y="413"/>
                </a:cubicBezTo>
                <a:cubicBezTo>
                  <a:pt x="423" y="416"/>
                  <a:pt x="416" y="414"/>
                  <a:pt x="413" y="413"/>
                </a:cubicBezTo>
                <a:cubicBezTo>
                  <a:pt x="410" y="412"/>
                  <a:pt x="411" y="401"/>
                  <a:pt x="410" y="398"/>
                </a:cubicBezTo>
                <a:cubicBezTo>
                  <a:pt x="410" y="394"/>
                  <a:pt x="397" y="391"/>
                  <a:pt x="396" y="387"/>
                </a:cubicBezTo>
                <a:cubicBezTo>
                  <a:pt x="393" y="380"/>
                  <a:pt x="390" y="382"/>
                  <a:pt x="388" y="374"/>
                </a:cubicBezTo>
                <a:cubicBezTo>
                  <a:pt x="386" y="379"/>
                  <a:pt x="386" y="388"/>
                  <a:pt x="380" y="389"/>
                </a:cubicBezTo>
                <a:cubicBezTo>
                  <a:pt x="372" y="391"/>
                  <a:pt x="369" y="382"/>
                  <a:pt x="362" y="384"/>
                </a:cubicBezTo>
                <a:cubicBezTo>
                  <a:pt x="351" y="388"/>
                  <a:pt x="349" y="406"/>
                  <a:pt x="341" y="410"/>
                </a:cubicBezTo>
                <a:cubicBezTo>
                  <a:pt x="332" y="417"/>
                  <a:pt x="302" y="448"/>
                  <a:pt x="306" y="452"/>
                </a:cubicBezTo>
                <a:cubicBezTo>
                  <a:pt x="312" y="458"/>
                  <a:pt x="300" y="475"/>
                  <a:pt x="300" y="480"/>
                </a:cubicBezTo>
                <a:cubicBezTo>
                  <a:pt x="300" y="488"/>
                  <a:pt x="297" y="495"/>
                  <a:pt x="287" y="511"/>
                </a:cubicBezTo>
                <a:cubicBezTo>
                  <a:pt x="284" y="510"/>
                  <a:pt x="280" y="504"/>
                  <a:pt x="282" y="500"/>
                </a:cubicBezTo>
                <a:cubicBezTo>
                  <a:pt x="277" y="503"/>
                  <a:pt x="274" y="499"/>
                  <a:pt x="272" y="496"/>
                </a:cubicBezTo>
                <a:cubicBezTo>
                  <a:pt x="277" y="511"/>
                  <a:pt x="280" y="514"/>
                  <a:pt x="263" y="517"/>
                </a:cubicBezTo>
                <a:cubicBezTo>
                  <a:pt x="256" y="518"/>
                  <a:pt x="233" y="522"/>
                  <a:pt x="239" y="508"/>
                </a:cubicBezTo>
                <a:cubicBezTo>
                  <a:pt x="236" y="514"/>
                  <a:pt x="236" y="516"/>
                  <a:pt x="229" y="515"/>
                </a:cubicBezTo>
                <a:cubicBezTo>
                  <a:pt x="222" y="515"/>
                  <a:pt x="223" y="513"/>
                  <a:pt x="216" y="508"/>
                </a:cubicBezTo>
                <a:cubicBezTo>
                  <a:pt x="219" y="510"/>
                  <a:pt x="223" y="524"/>
                  <a:pt x="215" y="520"/>
                </a:cubicBezTo>
                <a:cubicBezTo>
                  <a:pt x="209" y="518"/>
                  <a:pt x="218" y="505"/>
                  <a:pt x="208" y="510"/>
                </a:cubicBezTo>
                <a:cubicBezTo>
                  <a:pt x="211" y="515"/>
                  <a:pt x="213" y="520"/>
                  <a:pt x="211" y="527"/>
                </a:cubicBezTo>
                <a:cubicBezTo>
                  <a:pt x="206" y="525"/>
                  <a:pt x="201" y="508"/>
                  <a:pt x="202" y="503"/>
                </a:cubicBezTo>
                <a:cubicBezTo>
                  <a:pt x="197" y="508"/>
                  <a:pt x="206" y="521"/>
                  <a:pt x="203" y="527"/>
                </a:cubicBezTo>
                <a:cubicBezTo>
                  <a:pt x="199" y="536"/>
                  <a:pt x="199" y="516"/>
                  <a:pt x="199" y="514"/>
                </a:cubicBezTo>
                <a:cubicBezTo>
                  <a:pt x="199" y="516"/>
                  <a:pt x="197" y="530"/>
                  <a:pt x="197" y="518"/>
                </a:cubicBezTo>
                <a:cubicBezTo>
                  <a:pt x="197" y="522"/>
                  <a:pt x="196" y="526"/>
                  <a:pt x="194" y="528"/>
                </a:cubicBezTo>
                <a:cubicBezTo>
                  <a:pt x="193" y="525"/>
                  <a:pt x="192" y="522"/>
                  <a:pt x="191" y="519"/>
                </a:cubicBezTo>
                <a:cubicBezTo>
                  <a:pt x="193" y="523"/>
                  <a:pt x="193" y="530"/>
                  <a:pt x="187" y="529"/>
                </a:cubicBezTo>
                <a:cubicBezTo>
                  <a:pt x="176" y="528"/>
                  <a:pt x="179" y="531"/>
                  <a:pt x="176" y="520"/>
                </a:cubicBezTo>
                <a:cubicBezTo>
                  <a:pt x="176" y="530"/>
                  <a:pt x="168" y="538"/>
                  <a:pt x="166" y="524"/>
                </a:cubicBezTo>
                <a:cubicBezTo>
                  <a:pt x="167" y="534"/>
                  <a:pt x="164" y="527"/>
                  <a:pt x="157" y="524"/>
                </a:cubicBezTo>
                <a:cubicBezTo>
                  <a:pt x="151" y="521"/>
                  <a:pt x="146" y="515"/>
                  <a:pt x="143" y="508"/>
                </a:cubicBezTo>
                <a:cubicBezTo>
                  <a:pt x="140" y="502"/>
                  <a:pt x="136" y="496"/>
                  <a:pt x="138" y="489"/>
                </a:cubicBezTo>
                <a:cubicBezTo>
                  <a:pt x="139" y="484"/>
                  <a:pt x="139" y="480"/>
                  <a:pt x="133" y="482"/>
                </a:cubicBezTo>
                <a:cubicBezTo>
                  <a:pt x="132" y="477"/>
                  <a:pt x="132" y="474"/>
                  <a:pt x="137" y="473"/>
                </a:cubicBezTo>
                <a:cubicBezTo>
                  <a:pt x="147" y="471"/>
                  <a:pt x="138" y="468"/>
                  <a:pt x="145" y="463"/>
                </a:cubicBezTo>
                <a:cubicBezTo>
                  <a:pt x="140" y="464"/>
                  <a:pt x="135" y="471"/>
                  <a:pt x="130" y="470"/>
                </a:cubicBezTo>
                <a:cubicBezTo>
                  <a:pt x="114" y="466"/>
                  <a:pt x="136" y="460"/>
                  <a:pt x="140" y="460"/>
                </a:cubicBezTo>
                <a:cubicBezTo>
                  <a:pt x="138" y="456"/>
                  <a:pt x="135" y="456"/>
                  <a:pt x="131" y="458"/>
                </a:cubicBezTo>
                <a:cubicBezTo>
                  <a:pt x="131" y="456"/>
                  <a:pt x="131" y="454"/>
                  <a:pt x="132" y="452"/>
                </a:cubicBezTo>
                <a:cubicBezTo>
                  <a:pt x="131" y="458"/>
                  <a:pt x="123" y="462"/>
                  <a:pt x="121" y="455"/>
                </a:cubicBezTo>
                <a:cubicBezTo>
                  <a:pt x="118" y="449"/>
                  <a:pt x="126" y="446"/>
                  <a:pt x="129" y="442"/>
                </a:cubicBezTo>
                <a:cubicBezTo>
                  <a:pt x="125" y="444"/>
                  <a:pt x="121" y="447"/>
                  <a:pt x="118" y="450"/>
                </a:cubicBezTo>
                <a:cubicBezTo>
                  <a:pt x="112" y="436"/>
                  <a:pt x="98" y="420"/>
                  <a:pt x="82" y="416"/>
                </a:cubicBezTo>
                <a:cubicBezTo>
                  <a:pt x="75" y="414"/>
                  <a:pt x="66" y="413"/>
                  <a:pt x="58" y="413"/>
                </a:cubicBezTo>
                <a:cubicBezTo>
                  <a:pt x="52" y="414"/>
                  <a:pt x="43" y="416"/>
                  <a:pt x="37" y="412"/>
                </a:cubicBezTo>
                <a:cubicBezTo>
                  <a:pt x="44" y="413"/>
                  <a:pt x="54" y="409"/>
                  <a:pt x="58" y="403"/>
                </a:cubicBezTo>
                <a:cubicBezTo>
                  <a:pt x="51" y="403"/>
                  <a:pt x="46" y="411"/>
                  <a:pt x="39" y="405"/>
                </a:cubicBezTo>
                <a:cubicBezTo>
                  <a:pt x="37" y="408"/>
                  <a:pt x="36" y="411"/>
                  <a:pt x="37" y="415"/>
                </a:cubicBezTo>
                <a:cubicBezTo>
                  <a:pt x="26" y="416"/>
                  <a:pt x="15" y="414"/>
                  <a:pt x="4" y="417"/>
                </a:cubicBezTo>
                <a:cubicBezTo>
                  <a:pt x="4" y="410"/>
                  <a:pt x="8" y="404"/>
                  <a:pt x="8" y="397"/>
                </a:cubicBezTo>
                <a:cubicBezTo>
                  <a:pt x="8" y="390"/>
                  <a:pt x="5" y="385"/>
                  <a:pt x="7" y="378"/>
                </a:cubicBezTo>
                <a:cubicBezTo>
                  <a:pt x="10" y="366"/>
                  <a:pt x="10" y="343"/>
                  <a:pt x="3" y="332"/>
                </a:cubicBezTo>
              </a:path>
            </a:pathLst>
          </a:custGeom>
          <a:solidFill>
            <a:srgbClr val="FFC3A0"/>
          </a:solidFill>
          <a:ln w="9525" cap="rnd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endParaRPr lang="en-US" sz="1499" kern="0">
              <a:solidFill>
                <a:srgbClr val="E1000F"/>
              </a:solidFill>
            </a:endParaRPr>
          </a:p>
        </p:txBody>
      </p:sp>
      <p:sp>
        <p:nvSpPr>
          <p:cNvPr id="141" name="Freeform 78"/>
          <p:cNvSpPr>
            <a:spLocks/>
          </p:cNvSpPr>
          <p:nvPr/>
        </p:nvSpPr>
        <p:spPr bwMode="gray">
          <a:xfrm>
            <a:off x="4425433" y="4428819"/>
            <a:ext cx="522688" cy="535785"/>
          </a:xfrm>
          <a:custGeom>
            <a:avLst/>
            <a:gdLst>
              <a:gd name="T0" fmla="*/ 1 w 649"/>
              <a:gd name="T1" fmla="*/ 2 h 666"/>
              <a:gd name="T2" fmla="*/ 2 w 649"/>
              <a:gd name="T3" fmla="*/ 1 h 666"/>
              <a:gd name="T4" fmla="*/ 3 w 649"/>
              <a:gd name="T5" fmla="*/ 2 h 666"/>
              <a:gd name="T6" fmla="*/ 7 w 649"/>
              <a:gd name="T7" fmla="*/ 1 h 666"/>
              <a:gd name="T8" fmla="*/ 11 w 649"/>
              <a:gd name="T9" fmla="*/ 2 h 666"/>
              <a:gd name="T10" fmla="*/ 14 w 649"/>
              <a:gd name="T11" fmla="*/ 2 h 666"/>
              <a:gd name="T12" fmla="*/ 29 w 649"/>
              <a:gd name="T13" fmla="*/ 2 h 666"/>
              <a:gd name="T14" fmla="*/ 32 w 649"/>
              <a:gd name="T15" fmla="*/ 3 h 666"/>
              <a:gd name="T16" fmla="*/ 35 w 649"/>
              <a:gd name="T17" fmla="*/ 5 h 666"/>
              <a:gd name="T18" fmla="*/ 41 w 649"/>
              <a:gd name="T19" fmla="*/ 5 h 666"/>
              <a:gd name="T20" fmla="*/ 43 w 649"/>
              <a:gd name="T21" fmla="*/ 5 h 666"/>
              <a:gd name="T22" fmla="*/ 45 w 649"/>
              <a:gd name="T23" fmla="*/ 5 h 666"/>
              <a:gd name="T24" fmla="*/ 46 w 649"/>
              <a:gd name="T25" fmla="*/ 5 h 666"/>
              <a:gd name="T26" fmla="*/ 56 w 649"/>
              <a:gd name="T27" fmla="*/ 3 h 666"/>
              <a:gd name="T28" fmla="*/ 58 w 649"/>
              <a:gd name="T29" fmla="*/ 3 h 666"/>
              <a:gd name="T30" fmla="*/ 60 w 649"/>
              <a:gd name="T31" fmla="*/ 3 h 666"/>
              <a:gd name="T32" fmla="*/ 62 w 649"/>
              <a:gd name="T33" fmla="*/ 5 h 666"/>
              <a:gd name="T34" fmla="*/ 60 w 649"/>
              <a:gd name="T35" fmla="*/ 5 h 666"/>
              <a:gd name="T36" fmla="*/ 59 w 649"/>
              <a:gd name="T37" fmla="*/ 6 h 666"/>
              <a:gd name="T38" fmla="*/ 55 w 649"/>
              <a:gd name="T39" fmla="*/ 8 h 666"/>
              <a:gd name="T40" fmla="*/ 53 w 649"/>
              <a:gd name="T41" fmla="*/ 6 h 666"/>
              <a:gd name="T42" fmla="*/ 49 w 649"/>
              <a:gd name="T43" fmla="*/ 7 h 666"/>
              <a:gd name="T44" fmla="*/ 43 w 649"/>
              <a:gd name="T45" fmla="*/ 7 h 666"/>
              <a:gd name="T46" fmla="*/ 43 w 649"/>
              <a:gd name="T47" fmla="*/ 27 h 666"/>
              <a:gd name="T48" fmla="*/ 38 w 649"/>
              <a:gd name="T49" fmla="*/ 26 h 666"/>
              <a:gd name="T50" fmla="*/ 37 w 649"/>
              <a:gd name="T51" fmla="*/ 59 h 666"/>
              <a:gd name="T52" fmla="*/ 35 w 649"/>
              <a:gd name="T53" fmla="*/ 61 h 666"/>
              <a:gd name="T54" fmla="*/ 34 w 649"/>
              <a:gd name="T55" fmla="*/ 62 h 666"/>
              <a:gd name="T56" fmla="*/ 34 w 649"/>
              <a:gd name="T57" fmla="*/ 63 h 666"/>
              <a:gd name="T58" fmla="*/ 32 w 649"/>
              <a:gd name="T59" fmla="*/ 63 h 666"/>
              <a:gd name="T60" fmla="*/ 29 w 649"/>
              <a:gd name="T61" fmla="*/ 63 h 666"/>
              <a:gd name="T62" fmla="*/ 25 w 649"/>
              <a:gd name="T63" fmla="*/ 61 h 666"/>
              <a:gd name="T64" fmla="*/ 25 w 649"/>
              <a:gd name="T65" fmla="*/ 60 h 666"/>
              <a:gd name="T66" fmla="*/ 25 w 649"/>
              <a:gd name="T67" fmla="*/ 59 h 666"/>
              <a:gd name="T68" fmla="*/ 23 w 649"/>
              <a:gd name="T69" fmla="*/ 58 h 666"/>
              <a:gd name="T70" fmla="*/ 22 w 649"/>
              <a:gd name="T71" fmla="*/ 61 h 666"/>
              <a:gd name="T72" fmla="*/ 20 w 649"/>
              <a:gd name="T73" fmla="*/ 61 h 666"/>
              <a:gd name="T74" fmla="*/ 18 w 649"/>
              <a:gd name="T75" fmla="*/ 58 h 666"/>
              <a:gd name="T76" fmla="*/ 16 w 649"/>
              <a:gd name="T77" fmla="*/ 55 h 666"/>
              <a:gd name="T78" fmla="*/ 16 w 649"/>
              <a:gd name="T79" fmla="*/ 54 h 666"/>
              <a:gd name="T80" fmla="*/ 15 w 649"/>
              <a:gd name="T81" fmla="*/ 52 h 666"/>
              <a:gd name="T82" fmla="*/ 15 w 649"/>
              <a:gd name="T83" fmla="*/ 50 h 666"/>
              <a:gd name="T84" fmla="*/ 15 w 649"/>
              <a:gd name="T85" fmla="*/ 49 h 666"/>
              <a:gd name="T86" fmla="*/ 14 w 649"/>
              <a:gd name="T87" fmla="*/ 47 h 666"/>
              <a:gd name="T88" fmla="*/ 14 w 649"/>
              <a:gd name="T89" fmla="*/ 45 h 666"/>
              <a:gd name="T90" fmla="*/ 14 w 649"/>
              <a:gd name="T91" fmla="*/ 43 h 666"/>
              <a:gd name="T92" fmla="*/ 13 w 649"/>
              <a:gd name="T93" fmla="*/ 39 h 666"/>
              <a:gd name="T94" fmla="*/ 13 w 649"/>
              <a:gd name="T95" fmla="*/ 36 h 666"/>
              <a:gd name="T96" fmla="*/ 13 w 649"/>
              <a:gd name="T97" fmla="*/ 33 h 666"/>
              <a:gd name="T98" fmla="*/ 13 w 649"/>
              <a:gd name="T99" fmla="*/ 30 h 666"/>
              <a:gd name="T100" fmla="*/ 11 w 649"/>
              <a:gd name="T101" fmla="*/ 27 h 666"/>
              <a:gd name="T102" fmla="*/ 10 w 649"/>
              <a:gd name="T103" fmla="*/ 25 h 666"/>
              <a:gd name="T104" fmla="*/ 9 w 649"/>
              <a:gd name="T105" fmla="*/ 24 h 666"/>
              <a:gd name="T106" fmla="*/ 6 w 649"/>
              <a:gd name="T107" fmla="*/ 16 h 666"/>
              <a:gd name="T108" fmla="*/ 2 w 649"/>
              <a:gd name="T109" fmla="*/ 9 h 666"/>
              <a:gd name="T110" fmla="*/ 1 w 649"/>
              <a:gd name="T111" fmla="*/ 2 h 66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49"/>
              <a:gd name="T169" fmla="*/ 0 h 666"/>
              <a:gd name="T170" fmla="*/ 649 w 649"/>
              <a:gd name="T171" fmla="*/ 666 h 66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49" h="666">
                <a:moveTo>
                  <a:pt x="2" y="20"/>
                </a:moveTo>
                <a:cubicBezTo>
                  <a:pt x="9" y="19"/>
                  <a:pt x="14" y="13"/>
                  <a:pt x="21" y="14"/>
                </a:cubicBezTo>
                <a:cubicBezTo>
                  <a:pt x="27" y="15"/>
                  <a:pt x="33" y="20"/>
                  <a:pt x="39" y="19"/>
                </a:cubicBezTo>
                <a:cubicBezTo>
                  <a:pt x="53" y="16"/>
                  <a:pt x="62" y="0"/>
                  <a:pt x="78" y="5"/>
                </a:cubicBezTo>
                <a:cubicBezTo>
                  <a:pt x="90" y="8"/>
                  <a:pt x="96" y="22"/>
                  <a:pt x="109" y="26"/>
                </a:cubicBezTo>
                <a:cubicBezTo>
                  <a:pt x="116" y="28"/>
                  <a:pt x="137" y="27"/>
                  <a:pt x="149" y="27"/>
                </a:cubicBezTo>
                <a:cubicBezTo>
                  <a:pt x="201" y="28"/>
                  <a:pt x="254" y="29"/>
                  <a:pt x="306" y="27"/>
                </a:cubicBezTo>
                <a:cubicBezTo>
                  <a:pt x="320" y="26"/>
                  <a:pt x="325" y="25"/>
                  <a:pt x="331" y="37"/>
                </a:cubicBezTo>
                <a:cubicBezTo>
                  <a:pt x="339" y="53"/>
                  <a:pt x="352" y="50"/>
                  <a:pt x="367" y="51"/>
                </a:cubicBezTo>
                <a:cubicBezTo>
                  <a:pt x="386" y="53"/>
                  <a:pt x="407" y="52"/>
                  <a:pt x="426" y="59"/>
                </a:cubicBezTo>
                <a:cubicBezTo>
                  <a:pt x="433" y="61"/>
                  <a:pt x="439" y="62"/>
                  <a:pt x="445" y="58"/>
                </a:cubicBezTo>
                <a:cubicBezTo>
                  <a:pt x="451" y="55"/>
                  <a:pt x="456" y="56"/>
                  <a:pt x="464" y="58"/>
                </a:cubicBezTo>
                <a:cubicBezTo>
                  <a:pt x="472" y="60"/>
                  <a:pt x="477" y="59"/>
                  <a:pt x="482" y="58"/>
                </a:cubicBezTo>
                <a:cubicBezTo>
                  <a:pt x="515" y="50"/>
                  <a:pt x="552" y="42"/>
                  <a:pt x="586" y="36"/>
                </a:cubicBezTo>
                <a:cubicBezTo>
                  <a:pt x="593" y="35"/>
                  <a:pt x="600" y="31"/>
                  <a:pt x="607" y="33"/>
                </a:cubicBezTo>
                <a:cubicBezTo>
                  <a:pt x="611" y="33"/>
                  <a:pt x="617" y="37"/>
                  <a:pt x="621" y="35"/>
                </a:cubicBezTo>
                <a:cubicBezTo>
                  <a:pt x="634" y="29"/>
                  <a:pt x="640" y="42"/>
                  <a:pt x="649" y="48"/>
                </a:cubicBezTo>
                <a:cubicBezTo>
                  <a:pt x="643" y="47"/>
                  <a:pt x="636" y="50"/>
                  <a:pt x="630" y="53"/>
                </a:cubicBezTo>
                <a:cubicBezTo>
                  <a:pt x="622" y="55"/>
                  <a:pt x="620" y="67"/>
                  <a:pt x="613" y="60"/>
                </a:cubicBezTo>
                <a:cubicBezTo>
                  <a:pt x="601" y="50"/>
                  <a:pt x="579" y="84"/>
                  <a:pt x="571" y="88"/>
                </a:cubicBezTo>
                <a:cubicBezTo>
                  <a:pt x="567" y="80"/>
                  <a:pt x="562" y="63"/>
                  <a:pt x="551" y="61"/>
                </a:cubicBezTo>
                <a:cubicBezTo>
                  <a:pt x="536" y="60"/>
                  <a:pt x="517" y="68"/>
                  <a:pt x="502" y="71"/>
                </a:cubicBezTo>
                <a:cubicBezTo>
                  <a:pt x="485" y="74"/>
                  <a:pt x="465" y="75"/>
                  <a:pt x="447" y="78"/>
                </a:cubicBezTo>
                <a:cubicBezTo>
                  <a:pt x="441" y="282"/>
                  <a:pt x="441" y="282"/>
                  <a:pt x="441" y="282"/>
                </a:cubicBezTo>
                <a:cubicBezTo>
                  <a:pt x="398" y="281"/>
                  <a:pt x="398" y="281"/>
                  <a:pt x="398" y="281"/>
                </a:cubicBezTo>
                <a:cubicBezTo>
                  <a:pt x="388" y="628"/>
                  <a:pt x="388" y="628"/>
                  <a:pt x="388" y="628"/>
                </a:cubicBezTo>
                <a:cubicBezTo>
                  <a:pt x="389" y="644"/>
                  <a:pt x="376" y="637"/>
                  <a:pt x="368" y="644"/>
                </a:cubicBezTo>
                <a:cubicBezTo>
                  <a:pt x="365" y="648"/>
                  <a:pt x="365" y="651"/>
                  <a:pt x="357" y="654"/>
                </a:cubicBezTo>
                <a:cubicBezTo>
                  <a:pt x="352" y="656"/>
                  <a:pt x="350" y="658"/>
                  <a:pt x="354" y="662"/>
                </a:cubicBezTo>
                <a:cubicBezTo>
                  <a:pt x="343" y="666"/>
                  <a:pt x="343" y="661"/>
                  <a:pt x="333" y="660"/>
                </a:cubicBezTo>
                <a:cubicBezTo>
                  <a:pt x="321" y="658"/>
                  <a:pt x="312" y="664"/>
                  <a:pt x="299" y="661"/>
                </a:cubicBezTo>
                <a:cubicBezTo>
                  <a:pt x="278" y="657"/>
                  <a:pt x="265" y="649"/>
                  <a:pt x="264" y="645"/>
                </a:cubicBezTo>
                <a:cubicBezTo>
                  <a:pt x="262" y="635"/>
                  <a:pt x="264" y="639"/>
                  <a:pt x="264" y="631"/>
                </a:cubicBezTo>
                <a:cubicBezTo>
                  <a:pt x="264" y="627"/>
                  <a:pt x="260" y="628"/>
                  <a:pt x="258" y="625"/>
                </a:cubicBezTo>
                <a:cubicBezTo>
                  <a:pt x="254" y="622"/>
                  <a:pt x="251" y="614"/>
                  <a:pt x="247" y="616"/>
                </a:cubicBezTo>
                <a:cubicBezTo>
                  <a:pt x="235" y="624"/>
                  <a:pt x="238" y="635"/>
                  <a:pt x="234" y="638"/>
                </a:cubicBezTo>
                <a:cubicBezTo>
                  <a:pt x="228" y="643"/>
                  <a:pt x="221" y="649"/>
                  <a:pt x="214" y="641"/>
                </a:cubicBezTo>
                <a:cubicBezTo>
                  <a:pt x="206" y="631"/>
                  <a:pt x="195" y="623"/>
                  <a:pt x="188" y="611"/>
                </a:cubicBezTo>
                <a:cubicBezTo>
                  <a:pt x="181" y="602"/>
                  <a:pt x="176" y="591"/>
                  <a:pt x="170" y="580"/>
                </a:cubicBezTo>
                <a:cubicBezTo>
                  <a:pt x="168" y="575"/>
                  <a:pt x="167" y="569"/>
                  <a:pt x="166" y="562"/>
                </a:cubicBezTo>
                <a:cubicBezTo>
                  <a:pt x="165" y="556"/>
                  <a:pt x="161" y="553"/>
                  <a:pt x="160" y="547"/>
                </a:cubicBezTo>
                <a:cubicBezTo>
                  <a:pt x="158" y="537"/>
                  <a:pt x="162" y="533"/>
                  <a:pt x="154" y="523"/>
                </a:cubicBezTo>
                <a:cubicBezTo>
                  <a:pt x="151" y="519"/>
                  <a:pt x="152" y="517"/>
                  <a:pt x="153" y="512"/>
                </a:cubicBezTo>
                <a:cubicBezTo>
                  <a:pt x="153" y="504"/>
                  <a:pt x="150" y="497"/>
                  <a:pt x="149" y="489"/>
                </a:cubicBezTo>
                <a:cubicBezTo>
                  <a:pt x="148" y="484"/>
                  <a:pt x="149" y="478"/>
                  <a:pt x="147" y="473"/>
                </a:cubicBezTo>
                <a:cubicBezTo>
                  <a:pt x="145" y="465"/>
                  <a:pt x="149" y="457"/>
                  <a:pt x="147" y="450"/>
                </a:cubicBezTo>
                <a:cubicBezTo>
                  <a:pt x="145" y="437"/>
                  <a:pt x="139" y="425"/>
                  <a:pt x="134" y="412"/>
                </a:cubicBezTo>
                <a:cubicBezTo>
                  <a:pt x="128" y="398"/>
                  <a:pt x="132" y="386"/>
                  <a:pt x="131" y="372"/>
                </a:cubicBezTo>
                <a:cubicBezTo>
                  <a:pt x="130" y="362"/>
                  <a:pt x="129" y="350"/>
                  <a:pt x="130" y="345"/>
                </a:cubicBezTo>
                <a:cubicBezTo>
                  <a:pt x="130" y="343"/>
                  <a:pt x="136" y="319"/>
                  <a:pt x="133" y="320"/>
                </a:cubicBezTo>
                <a:cubicBezTo>
                  <a:pt x="133" y="307"/>
                  <a:pt x="126" y="295"/>
                  <a:pt x="119" y="285"/>
                </a:cubicBezTo>
                <a:cubicBezTo>
                  <a:pt x="115" y="279"/>
                  <a:pt x="110" y="274"/>
                  <a:pt x="107" y="267"/>
                </a:cubicBezTo>
                <a:cubicBezTo>
                  <a:pt x="104" y="262"/>
                  <a:pt x="103" y="255"/>
                  <a:pt x="99" y="250"/>
                </a:cubicBezTo>
                <a:cubicBezTo>
                  <a:pt x="80" y="226"/>
                  <a:pt x="76" y="197"/>
                  <a:pt x="63" y="172"/>
                </a:cubicBezTo>
                <a:cubicBezTo>
                  <a:pt x="50" y="148"/>
                  <a:pt x="46" y="116"/>
                  <a:pt x="25" y="97"/>
                </a:cubicBezTo>
                <a:cubicBezTo>
                  <a:pt x="3" y="77"/>
                  <a:pt x="0" y="48"/>
                  <a:pt x="2" y="20"/>
                </a:cubicBezTo>
              </a:path>
            </a:pathLst>
          </a:custGeom>
          <a:solidFill>
            <a:srgbClr val="F5EB7D"/>
          </a:solidFill>
          <a:ln w="9525" cap="rnd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endParaRPr lang="en-US" sz="1499" kern="0">
              <a:solidFill>
                <a:srgbClr val="E1000F"/>
              </a:solidFill>
            </a:endParaRPr>
          </a:p>
        </p:txBody>
      </p:sp>
      <p:sp>
        <p:nvSpPr>
          <p:cNvPr id="143" name="Freeform 59"/>
          <p:cNvSpPr>
            <a:spLocks/>
          </p:cNvSpPr>
          <p:nvPr/>
        </p:nvSpPr>
        <p:spPr bwMode="gray">
          <a:xfrm>
            <a:off x="3810236" y="3200470"/>
            <a:ext cx="176213" cy="285752"/>
          </a:xfrm>
          <a:custGeom>
            <a:avLst/>
            <a:gdLst>
              <a:gd name="T0" fmla="*/ 1 w 218"/>
              <a:gd name="T1" fmla="*/ 26 h 355"/>
              <a:gd name="T2" fmla="*/ 1 w 218"/>
              <a:gd name="T3" fmla="*/ 22 h 355"/>
              <a:gd name="T4" fmla="*/ 1 w 218"/>
              <a:gd name="T5" fmla="*/ 19 h 355"/>
              <a:gd name="T6" fmla="*/ 3 w 218"/>
              <a:gd name="T7" fmla="*/ 16 h 355"/>
              <a:gd name="T8" fmla="*/ 3 w 218"/>
              <a:gd name="T9" fmla="*/ 12 h 355"/>
              <a:gd name="T10" fmla="*/ 2 w 218"/>
              <a:gd name="T11" fmla="*/ 11 h 355"/>
              <a:gd name="T12" fmla="*/ 3 w 218"/>
              <a:gd name="T13" fmla="*/ 10 h 355"/>
              <a:gd name="T14" fmla="*/ 2 w 218"/>
              <a:gd name="T15" fmla="*/ 7 h 355"/>
              <a:gd name="T16" fmla="*/ 2 w 218"/>
              <a:gd name="T17" fmla="*/ 3 h 355"/>
              <a:gd name="T18" fmla="*/ 1 w 218"/>
              <a:gd name="T19" fmla="*/ 2 h 355"/>
              <a:gd name="T20" fmla="*/ 2 w 218"/>
              <a:gd name="T21" fmla="*/ 1 h 355"/>
              <a:gd name="T22" fmla="*/ 10 w 218"/>
              <a:gd name="T23" fmla="*/ 1 h 355"/>
              <a:gd name="T24" fmla="*/ 12 w 218"/>
              <a:gd name="T25" fmla="*/ 1 h 355"/>
              <a:gd name="T26" fmla="*/ 14 w 218"/>
              <a:gd name="T27" fmla="*/ 1 h 355"/>
              <a:gd name="T28" fmla="*/ 16 w 218"/>
              <a:gd name="T29" fmla="*/ 1 h 355"/>
              <a:gd name="T30" fmla="*/ 16 w 218"/>
              <a:gd name="T31" fmla="*/ 4 h 355"/>
              <a:gd name="T32" fmla="*/ 18 w 218"/>
              <a:gd name="T33" fmla="*/ 5 h 355"/>
              <a:gd name="T34" fmla="*/ 18 w 218"/>
              <a:gd name="T35" fmla="*/ 6 h 355"/>
              <a:gd name="T36" fmla="*/ 17 w 218"/>
              <a:gd name="T37" fmla="*/ 8 h 355"/>
              <a:gd name="T38" fmla="*/ 16 w 218"/>
              <a:gd name="T39" fmla="*/ 9 h 355"/>
              <a:gd name="T40" fmla="*/ 18 w 218"/>
              <a:gd name="T41" fmla="*/ 9 h 355"/>
              <a:gd name="T42" fmla="*/ 18 w 218"/>
              <a:gd name="T43" fmla="*/ 10 h 355"/>
              <a:gd name="T44" fmla="*/ 17 w 218"/>
              <a:gd name="T45" fmla="*/ 13 h 355"/>
              <a:gd name="T46" fmla="*/ 19 w 218"/>
              <a:gd name="T47" fmla="*/ 14 h 355"/>
              <a:gd name="T48" fmla="*/ 18 w 218"/>
              <a:gd name="T49" fmla="*/ 16 h 355"/>
              <a:gd name="T50" fmla="*/ 18 w 218"/>
              <a:gd name="T51" fmla="*/ 18 h 355"/>
              <a:gd name="T52" fmla="*/ 18 w 218"/>
              <a:gd name="T53" fmla="*/ 20 h 355"/>
              <a:gd name="T54" fmla="*/ 18 w 218"/>
              <a:gd name="T55" fmla="*/ 22 h 355"/>
              <a:gd name="T56" fmla="*/ 18 w 218"/>
              <a:gd name="T57" fmla="*/ 24 h 355"/>
              <a:gd name="T58" fmla="*/ 20 w 218"/>
              <a:gd name="T59" fmla="*/ 25 h 355"/>
              <a:gd name="T60" fmla="*/ 21 w 218"/>
              <a:gd name="T61" fmla="*/ 26 h 355"/>
              <a:gd name="T62" fmla="*/ 20 w 218"/>
              <a:gd name="T63" fmla="*/ 28 h 355"/>
              <a:gd name="T64" fmla="*/ 19 w 218"/>
              <a:gd name="T65" fmla="*/ 28 h 355"/>
              <a:gd name="T66" fmla="*/ 18 w 218"/>
              <a:gd name="T67" fmla="*/ 27 h 355"/>
              <a:gd name="T68" fmla="*/ 16 w 218"/>
              <a:gd name="T69" fmla="*/ 27 h 355"/>
              <a:gd name="T70" fmla="*/ 18 w 218"/>
              <a:gd name="T71" fmla="*/ 27 h 355"/>
              <a:gd name="T72" fmla="*/ 17 w 218"/>
              <a:gd name="T73" fmla="*/ 29 h 355"/>
              <a:gd name="T74" fmla="*/ 12 w 218"/>
              <a:gd name="T75" fmla="*/ 31 h 355"/>
              <a:gd name="T76" fmla="*/ 10 w 218"/>
              <a:gd name="T77" fmla="*/ 32 h 355"/>
              <a:gd name="T78" fmla="*/ 7 w 218"/>
              <a:gd name="T79" fmla="*/ 32 h 355"/>
              <a:gd name="T80" fmla="*/ 7 w 218"/>
              <a:gd name="T81" fmla="*/ 34 h 355"/>
              <a:gd name="T82" fmla="*/ 5 w 218"/>
              <a:gd name="T83" fmla="*/ 33 h 355"/>
              <a:gd name="T84" fmla="*/ 3 w 218"/>
              <a:gd name="T85" fmla="*/ 32 h 355"/>
              <a:gd name="T86" fmla="*/ 1 w 218"/>
              <a:gd name="T87" fmla="*/ 32 h 355"/>
              <a:gd name="T88" fmla="*/ 2 w 218"/>
              <a:gd name="T89" fmla="*/ 32 h 355"/>
              <a:gd name="T90" fmla="*/ 1 w 218"/>
              <a:gd name="T91" fmla="*/ 29 h 355"/>
              <a:gd name="T92" fmla="*/ 1 w 218"/>
              <a:gd name="T93" fmla="*/ 26 h 35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18"/>
              <a:gd name="T142" fmla="*/ 0 h 355"/>
              <a:gd name="T143" fmla="*/ 218 w 218"/>
              <a:gd name="T144" fmla="*/ 355 h 35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18" h="355">
                <a:moveTo>
                  <a:pt x="4" y="271"/>
                </a:moveTo>
                <a:cubicBezTo>
                  <a:pt x="1" y="255"/>
                  <a:pt x="0" y="243"/>
                  <a:pt x="7" y="228"/>
                </a:cubicBezTo>
                <a:cubicBezTo>
                  <a:pt x="13" y="215"/>
                  <a:pt x="9" y="211"/>
                  <a:pt x="14" y="198"/>
                </a:cubicBezTo>
                <a:cubicBezTo>
                  <a:pt x="18" y="189"/>
                  <a:pt x="30" y="176"/>
                  <a:pt x="34" y="167"/>
                </a:cubicBezTo>
                <a:cubicBezTo>
                  <a:pt x="39" y="156"/>
                  <a:pt x="35" y="140"/>
                  <a:pt x="32" y="128"/>
                </a:cubicBezTo>
                <a:cubicBezTo>
                  <a:pt x="30" y="124"/>
                  <a:pt x="29" y="121"/>
                  <a:pt x="27" y="117"/>
                </a:cubicBezTo>
                <a:cubicBezTo>
                  <a:pt x="25" y="112"/>
                  <a:pt x="28" y="107"/>
                  <a:pt x="28" y="103"/>
                </a:cubicBezTo>
                <a:cubicBezTo>
                  <a:pt x="29" y="92"/>
                  <a:pt x="24" y="84"/>
                  <a:pt x="26" y="74"/>
                </a:cubicBezTo>
                <a:cubicBezTo>
                  <a:pt x="28" y="63"/>
                  <a:pt x="24" y="51"/>
                  <a:pt x="22" y="40"/>
                </a:cubicBezTo>
                <a:cubicBezTo>
                  <a:pt x="21" y="35"/>
                  <a:pt x="15" y="29"/>
                  <a:pt x="18" y="24"/>
                </a:cubicBezTo>
                <a:cubicBezTo>
                  <a:pt x="21" y="20"/>
                  <a:pt x="24" y="14"/>
                  <a:pt x="23" y="9"/>
                </a:cubicBezTo>
                <a:cubicBezTo>
                  <a:pt x="49" y="11"/>
                  <a:pt x="74" y="7"/>
                  <a:pt x="103" y="9"/>
                </a:cubicBezTo>
                <a:cubicBezTo>
                  <a:pt x="108" y="9"/>
                  <a:pt x="125" y="8"/>
                  <a:pt x="127" y="11"/>
                </a:cubicBezTo>
                <a:cubicBezTo>
                  <a:pt x="129" y="17"/>
                  <a:pt x="139" y="7"/>
                  <a:pt x="144" y="4"/>
                </a:cubicBezTo>
                <a:cubicBezTo>
                  <a:pt x="150" y="0"/>
                  <a:pt x="165" y="3"/>
                  <a:pt x="162" y="10"/>
                </a:cubicBezTo>
                <a:cubicBezTo>
                  <a:pt x="156" y="20"/>
                  <a:pt x="155" y="31"/>
                  <a:pt x="170" y="42"/>
                </a:cubicBezTo>
                <a:cubicBezTo>
                  <a:pt x="183" y="51"/>
                  <a:pt x="176" y="47"/>
                  <a:pt x="178" y="57"/>
                </a:cubicBezTo>
                <a:cubicBezTo>
                  <a:pt x="179" y="62"/>
                  <a:pt x="179" y="61"/>
                  <a:pt x="179" y="67"/>
                </a:cubicBezTo>
                <a:cubicBezTo>
                  <a:pt x="178" y="72"/>
                  <a:pt x="178" y="81"/>
                  <a:pt x="177" y="88"/>
                </a:cubicBezTo>
                <a:cubicBezTo>
                  <a:pt x="170" y="87"/>
                  <a:pt x="173" y="91"/>
                  <a:pt x="170" y="95"/>
                </a:cubicBezTo>
                <a:cubicBezTo>
                  <a:pt x="174" y="96"/>
                  <a:pt x="177" y="91"/>
                  <a:pt x="181" y="93"/>
                </a:cubicBezTo>
                <a:cubicBezTo>
                  <a:pt x="187" y="94"/>
                  <a:pt x="186" y="102"/>
                  <a:pt x="185" y="106"/>
                </a:cubicBezTo>
                <a:cubicBezTo>
                  <a:pt x="183" y="114"/>
                  <a:pt x="188" y="135"/>
                  <a:pt x="177" y="133"/>
                </a:cubicBezTo>
                <a:cubicBezTo>
                  <a:pt x="180" y="139"/>
                  <a:pt x="187" y="144"/>
                  <a:pt x="191" y="149"/>
                </a:cubicBezTo>
                <a:cubicBezTo>
                  <a:pt x="196" y="156"/>
                  <a:pt x="192" y="159"/>
                  <a:pt x="189" y="165"/>
                </a:cubicBezTo>
                <a:cubicBezTo>
                  <a:pt x="186" y="173"/>
                  <a:pt x="192" y="183"/>
                  <a:pt x="188" y="191"/>
                </a:cubicBezTo>
                <a:cubicBezTo>
                  <a:pt x="183" y="199"/>
                  <a:pt x="182" y="204"/>
                  <a:pt x="189" y="211"/>
                </a:cubicBezTo>
                <a:cubicBezTo>
                  <a:pt x="193" y="215"/>
                  <a:pt x="189" y="224"/>
                  <a:pt x="187" y="228"/>
                </a:cubicBezTo>
                <a:cubicBezTo>
                  <a:pt x="184" y="238"/>
                  <a:pt x="183" y="242"/>
                  <a:pt x="188" y="252"/>
                </a:cubicBezTo>
                <a:cubicBezTo>
                  <a:pt x="192" y="258"/>
                  <a:pt x="199" y="264"/>
                  <a:pt x="205" y="268"/>
                </a:cubicBezTo>
                <a:cubicBezTo>
                  <a:pt x="207" y="269"/>
                  <a:pt x="216" y="275"/>
                  <a:pt x="216" y="276"/>
                </a:cubicBezTo>
                <a:cubicBezTo>
                  <a:pt x="218" y="281"/>
                  <a:pt x="209" y="284"/>
                  <a:pt x="208" y="288"/>
                </a:cubicBezTo>
                <a:cubicBezTo>
                  <a:pt x="206" y="294"/>
                  <a:pt x="202" y="299"/>
                  <a:pt x="195" y="298"/>
                </a:cubicBezTo>
                <a:cubicBezTo>
                  <a:pt x="191" y="298"/>
                  <a:pt x="189" y="289"/>
                  <a:pt x="187" y="286"/>
                </a:cubicBezTo>
                <a:cubicBezTo>
                  <a:pt x="182" y="280"/>
                  <a:pt x="174" y="283"/>
                  <a:pt x="168" y="280"/>
                </a:cubicBezTo>
                <a:cubicBezTo>
                  <a:pt x="173" y="284"/>
                  <a:pt x="181" y="282"/>
                  <a:pt x="187" y="286"/>
                </a:cubicBezTo>
                <a:cubicBezTo>
                  <a:pt x="197" y="293"/>
                  <a:pt x="181" y="298"/>
                  <a:pt x="176" y="299"/>
                </a:cubicBezTo>
                <a:cubicBezTo>
                  <a:pt x="156" y="303"/>
                  <a:pt x="143" y="314"/>
                  <a:pt x="127" y="324"/>
                </a:cubicBezTo>
                <a:cubicBezTo>
                  <a:pt x="117" y="330"/>
                  <a:pt x="107" y="330"/>
                  <a:pt x="96" y="334"/>
                </a:cubicBezTo>
                <a:cubicBezTo>
                  <a:pt x="90" y="336"/>
                  <a:pt x="83" y="338"/>
                  <a:pt x="78" y="342"/>
                </a:cubicBezTo>
                <a:cubicBezTo>
                  <a:pt x="74" y="345"/>
                  <a:pt x="70" y="350"/>
                  <a:pt x="65" y="353"/>
                </a:cubicBezTo>
                <a:cubicBezTo>
                  <a:pt x="60" y="355"/>
                  <a:pt x="56" y="354"/>
                  <a:pt x="52" y="350"/>
                </a:cubicBezTo>
                <a:cubicBezTo>
                  <a:pt x="46" y="345"/>
                  <a:pt x="41" y="344"/>
                  <a:pt x="34" y="342"/>
                </a:cubicBezTo>
                <a:cubicBezTo>
                  <a:pt x="26" y="340"/>
                  <a:pt x="21" y="342"/>
                  <a:pt x="16" y="334"/>
                </a:cubicBezTo>
                <a:cubicBezTo>
                  <a:pt x="22" y="334"/>
                  <a:pt x="19" y="333"/>
                  <a:pt x="25" y="333"/>
                </a:cubicBezTo>
                <a:cubicBezTo>
                  <a:pt x="22" y="326"/>
                  <a:pt x="31" y="301"/>
                  <a:pt x="15" y="305"/>
                </a:cubicBezTo>
                <a:cubicBezTo>
                  <a:pt x="20" y="296"/>
                  <a:pt x="10" y="279"/>
                  <a:pt x="4" y="271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rnd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endParaRPr lang="en-US" sz="1499" kern="0">
              <a:solidFill>
                <a:srgbClr val="E1000F"/>
              </a:solidFill>
            </a:endParaRPr>
          </a:p>
        </p:txBody>
      </p:sp>
      <p:sp>
        <p:nvSpPr>
          <p:cNvPr id="146" name="Freeform 95"/>
          <p:cNvSpPr>
            <a:spLocks/>
          </p:cNvSpPr>
          <p:nvPr/>
        </p:nvSpPr>
        <p:spPr bwMode="gray">
          <a:xfrm>
            <a:off x="3515055" y="3315866"/>
            <a:ext cx="163117" cy="184548"/>
          </a:xfrm>
          <a:custGeom>
            <a:avLst/>
            <a:gdLst>
              <a:gd name="T0" fmla="*/ 0 w 202"/>
              <a:gd name="T1" fmla="*/ 8 h 230"/>
              <a:gd name="T2" fmla="*/ 1 w 202"/>
              <a:gd name="T3" fmla="*/ 7 h 230"/>
              <a:gd name="T4" fmla="*/ 3 w 202"/>
              <a:gd name="T5" fmla="*/ 4 h 230"/>
              <a:gd name="T6" fmla="*/ 4 w 202"/>
              <a:gd name="T7" fmla="*/ 2 h 230"/>
              <a:gd name="T8" fmla="*/ 5 w 202"/>
              <a:gd name="T9" fmla="*/ 1 h 230"/>
              <a:gd name="T10" fmla="*/ 6 w 202"/>
              <a:gd name="T11" fmla="*/ 1 h 230"/>
              <a:gd name="T12" fmla="*/ 7 w 202"/>
              <a:gd name="T13" fmla="*/ 1 h 230"/>
              <a:gd name="T14" fmla="*/ 8 w 202"/>
              <a:gd name="T15" fmla="*/ 0 h 230"/>
              <a:gd name="T16" fmla="*/ 9 w 202"/>
              <a:gd name="T17" fmla="*/ 1 h 230"/>
              <a:gd name="T18" fmla="*/ 9 w 202"/>
              <a:gd name="T19" fmla="*/ 2 h 230"/>
              <a:gd name="T20" fmla="*/ 9 w 202"/>
              <a:gd name="T21" fmla="*/ 2 h 230"/>
              <a:gd name="T22" fmla="*/ 9 w 202"/>
              <a:gd name="T23" fmla="*/ 6 h 230"/>
              <a:gd name="T24" fmla="*/ 11 w 202"/>
              <a:gd name="T25" fmla="*/ 7 h 230"/>
              <a:gd name="T26" fmla="*/ 13 w 202"/>
              <a:gd name="T27" fmla="*/ 5 h 230"/>
              <a:gd name="T28" fmla="*/ 14 w 202"/>
              <a:gd name="T29" fmla="*/ 4 h 230"/>
              <a:gd name="T30" fmla="*/ 15 w 202"/>
              <a:gd name="T31" fmla="*/ 5 h 230"/>
              <a:gd name="T32" fmla="*/ 15 w 202"/>
              <a:gd name="T33" fmla="*/ 9 h 230"/>
              <a:gd name="T34" fmla="*/ 14 w 202"/>
              <a:gd name="T35" fmla="*/ 10 h 230"/>
              <a:gd name="T36" fmla="*/ 14 w 202"/>
              <a:gd name="T37" fmla="*/ 11 h 230"/>
              <a:gd name="T38" fmla="*/ 15 w 202"/>
              <a:gd name="T39" fmla="*/ 11 h 230"/>
              <a:gd name="T40" fmla="*/ 17 w 202"/>
              <a:gd name="T41" fmla="*/ 12 h 230"/>
              <a:gd name="T42" fmla="*/ 18 w 202"/>
              <a:gd name="T43" fmla="*/ 13 h 230"/>
              <a:gd name="T44" fmla="*/ 19 w 202"/>
              <a:gd name="T45" fmla="*/ 15 h 230"/>
              <a:gd name="T46" fmla="*/ 19 w 202"/>
              <a:gd name="T47" fmla="*/ 18 h 230"/>
              <a:gd name="T48" fmla="*/ 19 w 202"/>
              <a:gd name="T49" fmla="*/ 22 h 230"/>
              <a:gd name="T50" fmla="*/ 17 w 202"/>
              <a:gd name="T51" fmla="*/ 22 h 230"/>
              <a:gd name="T52" fmla="*/ 14 w 202"/>
              <a:gd name="T53" fmla="*/ 20 h 230"/>
              <a:gd name="T54" fmla="*/ 10 w 202"/>
              <a:gd name="T55" fmla="*/ 18 h 230"/>
              <a:gd name="T56" fmla="*/ 6 w 202"/>
              <a:gd name="T57" fmla="*/ 13 h 230"/>
              <a:gd name="T58" fmla="*/ 3 w 202"/>
              <a:gd name="T59" fmla="*/ 11 h 230"/>
              <a:gd name="T60" fmla="*/ 1 w 202"/>
              <a:gd name="T61" fmla="*/ 10 h 230"/>
              <a:gd name="T62" fmla="*/ 0 w 202"/>
              <a:gd name="T63" fmla="*/ 8 h 2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2"/>
              <a:gd name="T97" fmla="*/ 0 h 230"/>
              <a:gd name="T98" fmla="*/ 202 w 202"/>
              <a:gd name="T99" fmla="*/ 230 h 23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2" h="230">
                <a:moveTo>
                  <a:pt x="0" y="89"/>
                </a:moveTo>
                <a:cubicBezTo>
                  <a:pt x="6" y="86"/>
                  <a:pt x="7" y="76"/>
                  <a:pt x="11" y="71"/>
                </a:cubicBezTo>
                <a:cubicBezTo>
                  <a:pt x="20" y="62"/>
                  <a:pt x="30" y="55"/>
                  <a:pt x="39" y="45"/>
                </a:cubicBezTo>
                <a:cubicBezTo>
                  <a:pt x="44" y="39"/>
                  <a:pt x="40" y="31"/>
                  <a:pt x="45" y="26"/>
                </a:cubicBezTo>
                <a:cubicBezTo>
                  <a:pt x="51" y="18"/>
                  <a:pt x="55" y="22"/>
                  <a:pt x="59" y="11"/>
                </a:cubicBezTo>
                <a:cubicBezTo>
                  <a:pt x="61" y="6"/>
                  <a:pt x="59" y="5"/>
                  <a:pt x="60" y="4"/>
                </a:cubicBezTo>
                <a:cubicBezTo>
                  <a:pt x="51" y="1"/>
                  <a:pt x="69" y="2"/>
                  <a:pt x="73" y="3"/>
                </a:cubicBezTo>
                <a:cubicBezTo>
                  <a:pt x="77" y="5"/>
                  <a:pt x="80" y="0"/>
                  <a:pt x="84" y="0"/>
                </a:cubicBezTo>
                <a:cubicBezTo>
                  <a:pt x="90" y="0"/>
                  <a:pt x="94" y="7"/>
                  <a:pt x="98" y="10"/>
                </a:cubicBezTo>
                <a:cubicBezTo>
                  <a:pt x="95" y="14"/>
                  <a:pt x="97" y="17"/>
                  <a:pt x="98" y="20"/>
                </a:cubicBezTo>
                <a:cubicBezTo>
                  <a:pt x="99" y="23"/>
                  <a:pt x="97" y="29"/>
                  <a:pt x="100" y="26"/>
                </a:cubicBezTo>
                <a:cubicBezTo>
                  <a:pt x="103" y="40"/>
                  <a:pt x="102" y="52"/>
                  <a:pt x="98" y="65"/>
                </a:cubicBezTo>
                <a:cubicBezTo>
                  <a:pt x="106" y="62"/>
                  <a:pt x="115" y="63"/>
                  <a:pt x="115" y="74"/>
                </a:cubicBezTo>
                <a:cubicBezTo>
                  <a:pt x="126" y="70"/>
                  <a:pt x="130" y="67"/>
                  <a:pt x="134" y="56"/>
                </a:cubicBezTo>
                <a:cubicBezTo>
                  <a:pt x="135" y="53"/>
                  <a:pt x="135" y="47"/>
                  <a:pt x="140" y="46"/>
                </a:cubicBezTo>
                <a:cubicBezTo>
                  <a:pt x="144" y="45"/>
                  <a:pt x="149" y="55"/>
                  <a:pt x="150" y="59"/>
                </a:cubicBezTo>
                <a:cubicBezTo>
                  <a:pt x="156" y="72"/>
                  <a:pt x="156" y="79"/>
                  <a:pt x="154" y="93"/>
                </a:cubicBezTo>
                <a:cubicBezTo>
                  <a:pt x="153" y="99"/>
                  <a:pt x="149" y="105"/>
                  <a:pt x="146" y="105"/>
                </a:cubicBezTo>
                <a:cubicBezTo>
                  <a:pt x="143" y="107"/>
                  <a:pt x="141" y="111"/>
                  <a:pt x="140" y="111"/>
                </a:cubicBezTo>
                <a:cubicBezTo>
                  <a:pt x="140" y="113"/>
                  <a:pt x="143" y="115"/>
                  <a:pt x="150" y="115"/>
                </a:cubicBezTo>
                <a:cubicBezTo>
                  <a:pt x="147" y="129"/>
                  <a:pt x="174" y="118"/>
                  <a:pt x="176" y="128"/>
                </a:cubicBezTo>
                <a:cubicBezTo>
                  <a:pt x="177" y="131"/>
                  <a:pt x="176" y="136"/>
                  <a:pt x="183" y="141"/>
                </a:cubicBezTo>
                <a:cubicBezTo>
                  <a:pt x="189" y="145"/>
                  <a:pt x="195" y="150"/>
                  <a:pt x="197" y="156"/>
                </a:cubicBezTo>
                <a:cubicBezTo>
                  <a:pt x="202" y="170"/>
                  <a:pt x="197" y="178"/>
                  <a:pt x="195" y="186"/>
                </a:cubicBezTo>
                <a:cubicBezTo>
                  <a:pt x="190" y="202"/>
                  <a:pt x="184" y="213"/>
                  <a:pt x="192" y="229"/>
                </a:cubicBezTo>
                <a:cubicBezTo>
                  <a:pt x="184" y="230"/>
                  <a:pt x="178" y="227"/>
                  <a:pt x="172" y="224"/>
                </a:cubicBezTo>
                <a:cubicBezTo>
                  <a:pt x="164" y="219"/>
                  <a:pt x="154" y="219"/>
                  <a:pt x="147" y="212"/>
                </a:cubicBezTo>
                <a:cubicBezTo>
                  <a:pt x="133" y="201"/>
                  <a:pt x="116" y="196"/>
                  <a:pt x="104" y="184"/>
                </a:cubicBezTo>
                <a:cubicBezTo>
                  <a:pt x="90" y="170"/>
                  <a:pt x="79" y="154"/>
                  <a:pt x="65" y="141"/>
                </a:cubicBezTo>
                <a:cubicBezTo>
                  <a:pt x="60" y="136"/>
                  <a:pt x="27" y="125"/>
                  <a:pt x="35" y="118"/>
                </a:cubicBezTo>
                <a:cubicBezTo>
                  <a:pt x="29" y="118"/>
                  <a:pt x="22" y="109"/>
                  <a:pt x="17" y="107"/>
                </a:cubicBezTo>
                <a:cubicBezTo>
                  <a:pt x="7" y="102"/>
                  <a:pt x="7" y="96"/>
                  <a:pt x="0" y="89"/>
                </a:cubicBezTo>
              </a:path>
            </a:pathLst>
          </a:custGeom>
          <a:solidFill>
            <a:srgbClr val="F0AF00"/>
          </a:solidFill>
          <a:ln w="9525" cap="rnd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endParaRPr lang="en-US" sz="1499" kern="0">
              <a:solidFill>
                <a:srgbClr val="E1000F"/>
              </a:solidFill>
            </a:endParaRPr>
          </a:p>
        </p:txBody>
      </p:sp>
      <p:sp>
        <p:nvSpPr>
          <p:cNvPr id="149" name="Freeform 61"/>
          <p:cNvSpPr>
            <a:spLocks/>
          </p:cNvSpPr>
          <p:nvPr/>
        </p:nvSpPr>
        <p:spPr bwMode="gray">
          <a:xfrm>
            <a:off x="5147955" y="4144115"/>
            <a:ext cx="414340" cy="732239"/>
          </a:xfrm>
          <a:custGeom>
            <a:avLst/>
            <a:gdLst>
              <a:gd name="T0" fmla="*/ 13 w 515"/>
              <a:gd name="T1" fmla="*/ 20 h 910"/>
              <a:gd name="T2" fmla="*/ 18 w 515"/>
              <a:gd name="T3" fmla="*/ 22 h 910"/>
              <a:gd name="T4" fmla="*/ 19 w 515"/>
              <a:gd name="T5" fmla="*/ 30 h 910"/>
              <a:gd name="T6" fmla="*/ 22 w 515"/>
              <a:gd name="T7" fmla="*/ 34 h 910"/>
              <a:gd name="T8" fmla="*/ 22 w 515"/>
              <a:gd name="T9" fmla="*/ 32 h 910"/>
              <a:gd name="T10" fmla="*/ 26 w 515"/>
              <a:gd name="T11" fmla="*/ 25 h 910"/>
              <a:gd name="T12" fmla="*/ 22 w 515"/>
              <a:gd name="T13" fmla="*/ 17 h 910"/>
              <a:gd name="T14" fmla="*/ 22 w 515"/>
              <a:gd name="T15" fmla="*/ 12 h 910"/>
              <a:gd name="T16" fmla="*/ 25 w 515"/>
              <a:gd name="T17" fmla="*/ 6 h 910"/>
              <a:gd name="T18" fmla="*/ 30 w 515"/>
              <a:gd name="T19" fmla="*/ 7 h 910"/>
              <a:gd name="T20" fmla="*/ 37 w 515"/>
              <a:gd name="T21" fmla="*/ 5 h 910"/>
              <a:gd name="T22" fmla="*/ 45 w 515"/>
              <a:gd name="T23" fmla="*/ 3 h 910"/>
              <a:gd name="T24" fmla="*/ 49 w 515"/>
              <a:gd name="T25" fmla="*/ 2 h 910"/>
              <a:gd name="T26" fmla="*/ 48 w 515"/>
              <a:gd name="T27" fmla="*/ 7 h 910"/>
              <a:gd name="T28" fmla="*/ 48 w 515"/>
              <a:gd name="T29" fmla="*/ 11 h 910"/>
              <a:gd name="T30" fmla="*/ 48 w 515"/>
              <a:gd name="T31" fmla="*/ 16 h 910"/>
              <a:gd name="T32" fmla="*/ 49 w 515"/>
              <a:gd name="T33" fmla="*/ 22 h 910"/>
              <a:gd name="T34" fmla="*/ 48 w 515"/>
              <a:gd name="T35" fmla="*/ 24 h 910"/>
              <a:gd name="T36" fmla="*/ 46 w 515"/>
              <a:gd name="T37" fmla="*/ 29 h 910"/>
              <a:gd name="T38" fmla="*/ 38 w 515"/>
              <a:gd name="T39" fmla="*/ 36 h 910"/>
              <a:gd name="T40" fmla="*/ 33 w 515"/>
              <a:gd name="T41" fmla="*/ 37 h 910"/>
              <a:gd name="T42" fmla="*/ 27 w 515"/>
              <a:gd name="T43" fmla="*/ 43 h 910"/>
              <a:gd name="T44" fmla="*/ 22 w 515"/>
              <a:gd name="T45" fmla="*/ 49 h 910"/>
              <a:gd name="T46" fmla="*/ 20 w 515"/>
              <a:gd name="T47" fmla="*/ 50 h 910"/>
              <a:gd name="T48" fmla="*/ 20 w 515"/>
              <a:gd name="T49" fmla="*/ 52 h 910"/>
              <a:gd name="T50" fmla="*/ 22 w 515"/>
              <a:gd name="T51" fmla="*/ 57 h 910"/>
              <a:gd name="T52" fmla="*/ 22 w 515"/>
              <a:gd name="T53" fmla="*/ 64 h 910"/>
              <a:gd name="T54" fmla="*/ 23 w 515"/>
              <a:gd name="T55" fmla="*/ 64 h 910"/>
              <a:gd name="T56" fmla="*/ 23 w 515"/>
              <a:gd name="T57" fmla="*/ 70 h 910"/>
              <a:gd name="T58" fmla="*/ 12 w 515"/>
              <a:gd name="T59" fmla="*/ 78 h 910"/>
              <a:gd name="T60" fmla="*/ 11 w 515"/>
              <a:gd name="T61" fmla="*/ 82 h 910"/>
              <a:gd name="T62" fmla="*/ 7 w 515"/>
              <a:gd name="T63" fmla="*/ 84 h 910"/>
              <a:gd name="T64" fmla="*/ 6 w 515"/>
              <a:gd name="T65" fmla="*/ 78 h 910"/>
              <a:gd name="T66" fmla="*/ 5 w 515"/>
              <a:gd name="T67" fmla="*/ 68 h 910"/>
              <a:gd name="T68" fmla="*/ 4 w 515"/>
              <a:gd name="T69" fmla="*/ 63 h 910"/>
              <a:gd name="T70" fmla="*/ 10 w 515"/>
              <a:gd name="T71" fmla="*/ 55 h 910"/>
              <a:gd name="T72" fmla="*/ 12 w 515"/>
              <a:gd name="T73" fmla="*/ 50 h 910"/>
              <a:gd name="T74" fmla="*/ 11 w 515"/>
              <a:gd name="T75" fmla="*/ 47 h 910"/>
              <a:gd name="T76" fmla="*/ 12 w 515"/>
              <a:gd name="T77" fmla="*/ 43 h 910"/>
              <a:gd name="T78" fmla="*/ 13 w 515"/>
              <a:gd name="T79" fmla="*/ 39 h 910"/>
              <a:gd name="T80" fmla="*/ 13 w 515"/>
              <a:gd name="T81" fmla="*/ 33 h 910"/>
              <a:gd name="T82" fmla="*/ 4 w 515"/>
              <a:gd name="T83" fmla="*/ 30 h 910"/>
              <a:gd name="T84" fmla="*/ 1 w 515"/>
              <a:gd name="T85" fmla="*/ 24 h 9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15"/>
              <a:gd name="T130" fmla="*/ 0 h 910"/>
              <a:gd name="T131" fmla="*/ 515 w 515"/>
              <a:gd name="T132" fmla="*/ 910 h 91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15" h="910">
                <a:moveTo>
                  <a:pt x="1" y="254"/>
                </a:moveTo>
                <a:cubicBezTo>
                  <a:pt x="36" y="240"/>
                  <a:pt x="72" y="227"/>
                  <a:pt x="107" y="215"/>
                </a:cubicBezTo>
                <a:cubicBezTo>
                  <a:pt x="115" y="212"/>
                  <a:pt x="123" y="208"/>
                  <a:pt x="131" y="205"/>
                </a:cubicBezTo>
                <a:cubicBezTo>
                  <a:pt x="133" y="204"/>
                  <a:pt x="140" y="200"/>
                  <a:pt x="143" y="200"/>
                </a:cubicBezTo>
                <a:cubicBezTo>
                  <a:pt x="170" y="230"/>
                  <a:pt x="170" y="230"/>
                  <a:pt x="170" y="230"/>
                </a:cubicBezTo>
                <a:cubicBezTo>
                  <a:pt x="170" y="224"/>
                  <a:pt x="183" y="226"/>
                  <a:pt x="189" y="225"/>
                </a:cubicBezTo>
                <a:cubicBezTo>
                  <a:pt x="194" y="223"/>
                  <a:pt x="202" y="218"/>
                  <a:pt x="206" y="224"/>
                </a:cubicBezTo>
                <a:cubicBezTo>
                  <a:pt x="214" y="234"/>
                  <a:pt x="214" y="259"/>
                  <a:pt x="210" y="270"/>
                </a:cubicBezTo>
                <a:cubicBezTo>
                  <a:pt x="204" y="284"/>
                  <a:pt x="192" y="297"/>
                  <a:pt x="200" y="312"/>
                </a:cubicBezTo>
                <a:cubicBezTo>
                  <a:pt x="202" y="315"/>
                  <a:pt x="201" y="319"/>
                  <a:pt x="203" y="323"/>
                </a:cubicBezTo>
                <a:cubicBezTo>
                  <a:pt x="205" y="326"/>
                  <a:pt x="210" y="328"/>
                  <a:pt x="212" y="332"/>
                </a:cubicBezTo>
                <a:cubicBezTo>
                  <a:pt x="217" y="339"/>
                  <a:pt x="224" y="346"/>
                  <a:pt x="230" y="352"/>
                </a:cubicBezTo>
                <a:cubicBezTo>
                  <a:pt x="237" y="357"/>
                  <a:pt x="236" y="358"/>
                  <a:pt x="232" y="365"/>
                </a:cubicBezTo>
                <a:cubicBezTo>
                  <a:pt x="227" y="373"/>
                  <a:pt x="242" y="376"/>
                  <a:pt x="243" y="366"/>
                </a:cubicBezTo>
                <a:cubicBezTo>
                  <a:pt x="244" y="356"/>
                  <a:pt x="241" y="347"/>
                  <a:pt x="236" y="339"/>
                </a:cubicBezTo>
                <a:cubicBezTo>
                  <a:pt x="245" y="332"/>
                  <a:pt x="240" y="319"/>
                  <a:pt x="253" y="316"/>
                </a:cubicBezTo>
                <a:cubicBezTo>
                  <a:pt x="271" y="313"/>
                  <a:pt x="273" y="305"/>
                  <a:pt x="273" y="287"/>
                </a:cubicBezTo>
                <a:cubicBezTo>
                  <a:pt x="273" y="280"/>
                  <a:pt x="272" y="273"/>
                  <a:pt x="272" y="267"/>
                </a:cubicBezTo>
                <a:cubicBezTo>
                  <a:pt x="273" y="256"/>
                  <a:pt x="278" y="245"/>
                  <a:pt x="274" y="234"/>
                </a:cubicBezTo>
                <a:cubicBezTo>
                  <a:pt x="269" y="224"/>
                  <a:pt x="260" y="214"/>
                  <a:pt x="253" y="204"/>
                </a:cubicBezTo>
                <a:cubicBezTo>
                  <a:pt x="248" y="195"/>
                  <a:pt x="242" y="185"/>
                  <a:pt x="235" y="177"/>
                </a:cubicBezTo>
                <a:cubicBezTo>
                  <a:pt x="229" y="171"/>
                  <a:pt x="232" y="177"/>
                  <a:pt x="227" y="171"/>
                </a:cubicBezTo>
                <a:cubicBezTo>
                  <a:pt x="225" y="167"/>
                  <a:pt x="228" y="158"/>
                  <a:pt x="225" y="149"/>
                </a:cubicBezTo>
                <a:cubicBezTo>
                  <a:pt x="221" y="137"/>
                  <a:pt x="228" y="130"/>
                  <a:pt x="226" y="125"/>
                </a:cubicBezTo>
                <a:cubicBezTo>
                  <a:pt x="217" y="95"/>
                  <a:pt x="223" y="103"/>
                  <a:pt x="222" y="99"/>
                </a:cubicBezTo>
                <a:cubicBezTo>
                  <a:pt x="226" y="91"/>
                  <a:pt x="237" y="92"/>
                  <a:pt x="235" y="65"/>
                </a:cubicBezTo>
                <a:cubicBezTo>
                  <a:pt x="244" y="65"/>
                  <a:pt x="253" y="68"/>
                  <a:pt x="264" y="64"/>
                </a:cubicBezTo>
                <a:cubicBezTo>
                  <a:pt x="270" y="63"/>
                  <a:pt x="276" y="55"/>
                  <a:pt x="283" y="59"/>
                </a:cubicBezTo>
                <a:cubicBezTo>
                  <a:pt x="288" y="62"/>
                  <a:pt x="290" y="68"/>
                  <a:pt x="295" y="71"/>
                </a:cubicBezTo>
                <a:cubicBezTo>
                  <a:pt x="299" y="73"/>
                  <a:pt x="312" y="74"/>
                  <a:pt x="317" y="73"/>
                </a:cubicBezTo>
                <a:cubicBezTo>
                  <a:pt x="324" y="71"/>
                  <a:pt x="329" y="59"/>
                  <a:pt x="337" y="68"/>
                </a:cubicBezTo>
                <a:cubicBezTo>
                  <a:pt x="352" y="84"/>
                  <a:pt x="370" y="65"/>
                  <a:pt x="377" y="53"/>
                </a:cubicBezTo>
                <a:cubicBezTo>
                  <a:pt x="381" y="46"/>
                  <a:pt x="388" y="46"/>
                  <a:pt x="394" y="50"/>
                </a:cubicBezTo>
                <a:cubicBezTo>
                  <a:pt x="405" y="56"/>
                  <a:pt x="407" y="56"/>
                  <a:pt x="417" y="49"/>
                </a:cubicBezTo>
                <a:cubicBezTo>
                  <a:pt x="425" y="44"/>
                  <a:pt x="431" y="40"/>
                  <a:pt x="441" y="42"/>
                </a:cubicBezTo>
                <a:cubicBezTo>
                  <a:pt x="447" y="43"/>
                  <a:pt x="459" y="32"/>
                  <a:pt x="465" y="29"/>
                </a:cubicBezTo>
                <a:cubicBezTo>
                  <a:pt x="476" y="24"/>
                  <a:pt x="485" y="17"/>
                  <a:pt x="495" y="9"/>
                </a:cubicBezTo>
                <a:cubicBezTo>
                  <a:pt x="506" y="0"/>
                  <a:pt x="514" y="15"/>
                  <a:pt x="504" y="20"/>
                </a:cubicBezTo>
                <a:cubicBezTo>
                  <a:pt x="505" y="21"/>
                  <a:pt x="507" y="22"/>
                  <a:pt x="508" y="23"/>
                </a:cubicBezTo>
                <a:cubicBezTo>
                  <a:pt x="504" y="29"/>
                  <a:pt x="506" y="35"/>
                  <a:pt x="504" y="42"/>
                </a:cubicBezTo>
                <a:cubicBezTo>
                  <a:pt x="503" y="45"/>
                  <a:pt x="494" y="50"/>
                  <a:pt x="499" y="54"/>
                </a:cubicBezTo>
                <a:cubicBezTo>
                  <a:pt x="503" y="57"/>
                  <a:pt x="502" y="73"/>
                  <a:pt x="503" y="80"/>
                </a:cubicBezTo>
                <a:cubicBezTo>
                  <a:pt x="503" y="84"/>
                  <a:pt x="504" y="89"/>
                  <a:pt x="503" y="94"/>
                </a:cubicBezTo>
                <a:cubicBezTo>
                  <a:pt x="503" y="101"/>
                  <a:pt x="500" y="99"/>
                  <a:pt x="502" y="106"/>
                </a:cubicBezTo>
                <a:cubicBezTo>
                  <a:pt x="503" y="108"/>
                  <a:pt x="503" y="111"/>
                  <a:pt x="502" y="113"/>
                </a:cubicBezTo>
                <a:cubicBezTo>
                  <a:pt x="501" y="117"/>
                  <a:pt x="504" y="119"/>
                  <a:pt x="505" y="123"/>
                </a:cubicBezTo>
                <a:cubicBezTo>
                  <a:pt x="507" y="128"/>
                  <a:pt x="504" y="136"/>
                  <a:pt x="501" y="141"/>
                </a:cubicBezTo>
                <a:cubicBezTo>
                  <a:pt x="513" y="142"/>
                  <a:pt x="497" y="170"/>
                  <a:pt x="502" y="172"/>
                </a:cubicBezTo>
                <a:cubicBezTo>
                  <a:pt x="511" y="175"/>
                  <a:pt x="502" y="204"/>
                  <a:pt x="505" y="211"/>
                </a:cubicBezTo>
                <a:cubicBezTo>
                  <a:pt x="514" y="205"/>
                  <a:pt x="503" y="224"/>
                  <a:pt x="506" y="228"/>
                </a:cubicBezTo>
                <a:cubicBezTo>
                  <a:pt x="507" y="220"/>
                  <a:pt x="515" y="222"/>
                  <a:pt x="514" y="230"/>
                </a:cubicBezTo>
                <a:cubicBezTo>
                  <a:pt x="512" y="238"/>
                  <a:pt x="514" y="245"/>
                  <a:pt x="505" y="249"/>
                </a:cubicBezTo>
                <a:cubicBezTo>
                  <a:pt x="507" y="251"/>
                  <a:pt x="509" y="252"/>
                  <a:pt x="510" y="253"/>
                </a:cubicBezTo>
                <a:cubicBezTo>
                  <a:pt x="500" y="251"/>
                  <a:pt x="509" y="254"/>
                  <a:pt x="506" y="258"/>
                </a:cubicBezTo>
                <a:cubicBezTo>
                  <a:pt x="504" y="260"/>
                  <a:pt x="501" y="261"/>
                  <a:pt x="500" y="264"/>
                </a:cubicBezTo>
                <a:cubicBezTo>
                  <a:pt x="510" y="261"/>
                  <a:pt x="501" y="277"/>
                  <a:pt x="500" y="280"/>
                </a:cubicBezTo>
                <a:cubicBezTo>
                  <a:pt x="495" y="291"/>
                  <a:pt x="484" y="297"/>
                  <a:pt x="479" y="307"/>
                </a:cubicBezTo>
                <a:cubicBezTo>
                  <a:pt x="473" y="318"/>
                  <a:pt x="465" y="324"/>
                  <a:pt x="459" y="334"/>
                </a:cubicBezTo>
                <a:cubicBezTo>
                  <a:pt x="455" y="342"/>
                  <a:pt x="425" y="352"/>
                  <a:pt x="426" y="360"/>
                </a:cubicBezTo>
                <a:cubicBezTo>
                  <a:pt x="426" y="364"/>
                  <a:pt x="403" y="368"/>
                  <a:pt x="399" y="371"/>
                </a:cubicBezTo>
                <a:cubicBezTo>
                  <a:pt x="395" y="374"/>
                  <a:pt x="390" y="375"/>
                  <a:pt x="386" y="377"/>
                </a:cubicBezTo>
                <a:cubicBezTo>
                  <a:pt x="379" y="379"/>
                  <a:pt x="380" y="376"/>
                  <a:pt x="375" y="381"/>
                </a:cubicBezTo>
                <a:cubicBezTo>
                  <a:pt x="367" y="388"/>
                  <a:pt x="356" y="391"/>
                  <a:pt x="347" y="396"/>
                </a:cubicBezTo>
                <a:cubicBezTo>
                  <a:pt x="339" y="401"/>
                  <a:pt x="324" y="422"/>
                  <a:pt x="314" y="414"/>
                </a:cubicBezTo>
                <a:cubicBezTo>
                  <a:pt x="333" y="434"/>
                  <a:pt x="287" y="442"/>
                  <a:pt x="292" y="463"/>
                </a:cubicBezTo>
                <a:cubicBezTo>
                  <a:pt x="288" y="464"/>
                  <a:pt x="285" y="461"/>
                  <a:pt x="284" y="457"/>
                </a:cubicBezTo>
                <a:cubicBezTo>
                  <a:pt x="285" y="465"/>
                  <a:pt x="278" y="474"/>
                  <a:pt x="279" y="464"/>
                </a:cubicBezTo>
                <a:cubicBezTo>
                  <a:pt x="271" y="471"/>
                  <a:pt x="260" y="477"/>
                  <a:pt x="253" y="486"/>
                </a:cubicBezTo>
                <a:cubicBezTo>
                  <a:pt x="247" y="494"/>
                  <a:pt x="241" y="502"/>
                  <a:pt x="233" y="509"/>
                </a:cubicBezTo>
                <a:cubicBezTo>
                  <a:pt x="230" y="512"/>
                  <a:pt x="218" y="525"/>
                  <a:pt x="214" y="520"/>
                </a:cubicBezTo>
                <a:cubicBezTo>
                  <a:pt x="211" y="516"/>
                  <a:pt x="207" y="505"/>
                  <a:pt x="201" y="508"/>
                </a:cubicBezTo>
                <a:cubicBezTo>
                  <a:pt x="212" y="508"/>
                  <a:pt x="208" y="522"/>
                  <a:pt x="210" y="525"/>
                </a:cubicBezTo>
                <a:cubicBezTo>
                  <a:pt x="212" y="528"/>
                  <a:pt x="212" y="533"/>
                  <a:pt x="211" y="537"/>
                </a:cubicBezTo>
                <a:cubicBezTo>
                  <a:pt x="210" y="538"/>
                  <a:pt x="209" y="539"/>
                  <a:pt x="207" y="540"/>
                </a:cubicBezTo>
                <a:cubicBezTo>
                  <a:pt x="208" y="542"/>
                  <a:pt x="209" y="545"/>
                  <a:pt x="208" y="548"/>
                </a:cubicBezTo>
                <a:cubicBezTo>
                  <a:pt x="207" y="563"/>
                  <a:pt x="212" y="559"/>
                  <a:pt x="219" y="568"/>
                </a:cubicBezTo>
                <a:cubicBezTo>
                  <a:pt x="223" y="573"/>
                  <a:pt x="225" y="580"/>
                  <a:pt x="225" y="586"/>
                </a:cubicBezTo>
                <a:cubicBezTo>
                  <a:pt x="224" y="589"/>
                  <a:pt x="222" y="609"/>
                  <a:pt x="226" y="597"/>
                </a:cubicBezTo>
                <a:cubicBezTo>
                  <a:pt x="223" y="607"/>
                  <a:pt x="231" y="619"/>
                  <a:pt x="232" y="630"/>
                </a:cubicBezTo>
                <a:cubicBezTo>
                  <a:pt x="232" y="637"/>
                  <a:pt x="235" y="644"/>
                  <a:pt x="234" y="650"/>
                </a:cubicBezTo>
                <a:cubicBezTo>
                  <a:pt x="233" y="656"/>
                  <a:pt x="230" y="662"/>
                  <a:pt x="236" y="666"/>
                </a:cubicBezTo>
                <a:cubicBezTo>
                  <a:pt x="237" y="659"/>
                  <a:pt x="237" y="652"/>
                  <a:pt x="242" y="647"/>
                </a:cubicBezTo>
                <a:cubicBezTo>
                  <a:pt x="242" y="649"/>
                  <a:pt x="242" y="664"/>
                  <a:pt x="244" y="651"/>
                </a:cubicBezTo>
                <a:cubicBezTo>
                  <a:pt x="243" y="659"/>
                  <a:pt x="241" y="666"/>
                  <a:pt x="240" y="674"/>
                </a:cubicBezTo>
                <a:cubicBezTo>
                  <a:pt x="240" y="680"/>
                  <a:pt x="244" y="687"/>
                  <a:pt x="244" y="693"/>
                </a:cubicBezTo>
                <a:cubicBezTo>
                  <a:pt x="241" y="711"/>
                  <a:pt x="228" y="729"/>
                  <a:pt x="231" y="748"/>
                </a:cubicBezTo>
                <a:cubicBezTo>
                  <a:pt x="229" y="737"/>
                  <a:pt x="237" y="748"/>
                  <a:pt x="238" y="739"/>
                </a:cubicBezTo>
                <a:cubicBezTo>
                  <a:pt x="244" y="751"/>
                  <a:pt x="231" y="768"/>
                  <a:pt x="224" y="776"/>
                </a:cubicBezTo>
                <a:cubicBezTo>
                  <a:pt x="212" y="790"/>
                  <a:pt x="194" y="796"/>
                  <a:pt x="178" y="802"/>
                </a:cubicBezTo>
                <a:cubicBezTo>
                  <a:pt x="159" y="808"/>
                  <a:pt x="140" y="815"/>
                  <a:pt x="123" y="826"/>
                </a:cubicBezTo>
                <a:cubicBezTo>
                  <a:pt x="116" y="831"/>
                  <a:pt x="108" y="835"/>
                  <a:pt x="104" y="844"/>
                </a:cubicBezTo>
                <a:cubicBezTo>
                  <a:pt x="100" y="851"/>
                  <a:pt x="98" y="859"/>
                  <a:pt x="89" y="861"/>
                </a:cubicBezTo>
                <a:cubicBezTo>
                  <a:pt x="95" y="861"/>
                  <a:pt x="105" y="883"/>
                  <a:pt x="110" y="869"/>
                </a:cubicBezTo>
                <a:cubicBezTo>
                  <a:pt x="109" y="881"/>
                  <a:pt x="115" y="910"/>
                  <a:pt x="103" y="910"/>
                </a:cubicBezTo>
                <a:cubicBezTo>
                  <a:pt x="75" y="909"/>
                  <a:pt x="75" y="909"/>
                  <a:pt x="75" y="909"/>
                </a:cubicBezTo>
                <a:cubicBezTo>
                  <a:pt x="75" y="899"/>
                  <a:pt x="69" y="889"/>
                  <a:pt x="71" y="881"/>
                </a:cubicBezTo>
                <a:cubicBezTo>
                  <a:pt x="72" y="875"/>
                  <a:pt x="69" y="869"/>
                  <a:pt x="65" y="864"/>
                </a:cubicBezTo>
                <a:cubicBezTo>
                  <a:pt x="62" y="860"/>
                  <a:pt x="63" y="850"/>
                  <a:pt x="66" y="842"/>
                </a:cubicBezTo>
                <a:cubicBezTo>
                  <a:pt x="68" y="838"/>
                  <a:pt x="68" y="822"/>
                  <a:pt x="68" y="818"/>
                </a:cubicBezTo>
                <a:cubicBezTo>
                  <a:pt x="68" y="807"/>
                  <a:pt x="68" y="796"/>
                  <a:pt x="69" y="785"/>
                </a:cubicBezTo>
                <a:cubicBezTo>
                  <a:pt x="70" y="775"/>
                  <a:pt x="67" y="768"/>
                  <a:pt x="66" y="759"/>
                </a:cubicBezTo>
                <a:cubicBezTo>
                  <a:pt x="63" y="745"/>
                  <a:pt x="54" y="733"/>
                  <a:pt x="51" y="719"/>
                </a:cubicBezTo>
                <a:cubicBezTo>
                  <a:pt x="49" y="713"/>
                  <a:pt x="50" y="706"/>
                  <a:pt x="49" y="699"/>
                </a:cubicBezTo>
                <a:cubicBezTo>
                  <a:pt x="48" y="689"/>
                  <a:pt x="46" y="680"/>
                  <a:pt x="43" y="671"/>
                </a:cubicBezTo>
                <a:cubicBezTo>
                  <a:pt x="41" y="665"/>
                  <a:pt x="39" y="667"/>
                  <a:pt x="42" y="662"/>
                </a:cubicBezTo>
                <a:cubicBezTo>
                  <a:pt x="46" y="660"/>
                  <a:pt x="55" y="647"/>
                  <a:pt x="59" y="643"/>
                </a:cubicBezTo>
                <a:cubicBezTo>
                  <a:pt x="65" y="637"/>
                  <a:pt x="93" y="598"/>
                  <a:pt x="100" y="603"/>
                </a:cubicBezTo>
                <a:cubicBezTo>
                  <a:pt x="93" y="594"/>
                  <a:pt x="100" y="589"/>
                  <a:pt x="102" y="579"/>
                </a:cubicBezTo>
                <a:cubicBezTo>
                  <a:pt x="104" y="573"/>
                  <a:pt x="98" y="565"/>
                  <a:pt x="104" y="561"/>
                </a:cubicBezTo>
                <a:cubicBezTo>
                  <a:pt x="113" y="556"/>
                  <a:pt x="115" y="549"/>
                  <a:pt x="120" y="540"/>
                </a:cubicBezTo>
                <a:cubicBezTo>
                  <a:pt x="122" y="536"/>
                  <a:pt x="124" y="533"/>
                  <a:pt x="125" y="528"/>
                </a:cubicBezTo>
                <a:cubicBezTo>
                  <a:pt x="128" y="522"/>
                  <a:pt x="126" y="517"/>
                  <a:pt x="126" y="510"/>
                </a:cubicBezTo>
                <a:cubicBezTo>
                  <a:pt x="124" y="511"/>
                  <a:pt x="123" y="511"/>
                  <a:pt x="121" y="512"/>
                </a:cubicBezTo>
                <a:cubicBezTo>
                  <a:pt x="118" y="505"/>
                  <a:pt x="116" y="499"/>
                  <a:pt x="117" y="496"/>
                </a:cubicBezTo>
                <a:cubicBezTo>
                  <a:pt x="119" y="491"/>
                  <a:pt x="124" y="487"/>
                  <a:pt x="122" y="481"/>
                </a:cubicBezTo>
                <a:cubicBezTo>
                  <a:pt x="120" y="476"/>
                  <a:pt x="113" y="478"/>
                  <a:pt x="115" y="470"/>
                </a:cubicBezTo>
                <a:cubicBezTo>
                  <a:pt x="116" y="464"/>
                  <a:pt x="127" y="463"/>
                  <a:pt x="126" y="455"/>
                </a:cubicBezTo>
                <a:cubicBezTo>
                  <a:pt x="125" y="442"/>
                  <a:pt x="133" y="447"/>
                  <a:pt x="132" y="438"/>
                </a:cubicBezTo>
                <a:cubicBezTo>
                  <a:pt x="132" y="431"/>
                  <a:pt x="128" y="425"/>
                  <a:pt x="129" y="418"/>
                </a:cubicBezTo>
                <a:cubicBezTo>
                  <a:pt x="130" y="413"/>
                  <a:pt x="133" y="407"/>
                  <a:pt x="132" y="402"/>
                </a:cubicBezTo>
                <a:cubicBezTo>
                  <a:pt x="130" y="392"/>
                  <a:pt x="130" y="386"/>
                  <a:pt x="131" y="375"/>
                </a:cubicBezTo>
                <a:cubicBezTo>
                  <a:pt x="131" y="372"/>
                  <a:pt x="129" y="369"/>
                  <a:pt x="128" y="366"/>
                </a:cubicBezTo>
                <a:cubicBezTo>
                  <a:pt x="126" y="361"/>
                  <a:pt x="131" y="353"/>
                  <a:pt x="132" y="348"/>
                </a:cubicBezTo>
                <a:cubicBezTo>
                  <a:pt x="125" y="350"/>
                  <a:pt x="122" y="350"/>
                  <a:pt x="118" y="343"/>
                </a:cubicBezTo>
                <a:cubicBezTo>
                  <a:pt x="115" y="337"/>
                  <a:pt x="96" y="336"/>
                  <a:pt x="91" y="333"/>
                </a:cubicBezTo>
                <a:cubicBezTo>
                  <a:pt x="75" y="324"/>
                  <a:pt x="60" y="315"/>
                  <a:pt x="44" y="310"/>
                </a:cubicBezTo>
                <a:cubicBezTo>
                  <a:pt x="38" y="309"/>
                  <a:pt x="22" y="309"/>
                  <a:pt x="16" y="308"/>
                </a:cubicBezTo>
                <a:cubicBezTo>
                  <a:pt x="6" y="306"/>
                  <a:pt x="10" y="290"/>
                  <a:pt x="9" y="283"/>
                </a:cubicBezTo>
                <a:cubicBezTo>
                  <a:pt x="8" y="273"/>
                  <a:pt x="0" y="264"/>
                  <a:pt x="1" y="254"/>
                </a:cubicBezTo>
              </a:path>
            </a:pathLst>
          </a:custGeom>
          <a:solidFill>
            <a:srgbClr val="F0AF00"/>
          </a:solidFill>
          <a:ln w="9525" cap="rnd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endParaRPr lang="en-US" sz="1499" kern="0">
              <a:solidFill>
                <a:srgbClr val="E1000F"/>
              </a:solidFill>
            </a:endParaRPr>
          </a:p>
        </p:txBody>
      </p:sp>
      <p:sp>
        <p:nvSpPr>
          <p:cNvPr id="152" name="Freeform 79"/>
          <p:cNvSpPr>
            <a:spLocks/>
          </p:cNvSpPr>
          <p:nvPr/>
        </p:nvSpPr>
        <p:spPr bwMode="gray">
          <a:xfrm>
            <a:off x="4602552" y="4647824"/>
            <a:ext cx="621510" cy="566741"/>
          </a:xfrm>
          <a:custGeom>
            <a:avLst/>
            <a:gdLst>
              <a:gd name="T0" fmla="*/ 1 w 773"/>
              <a:gd name="T1" fmla="*/ 33 h 703"/>
              <a:gd name="T2" fmla="*/ 3 w 773"/>
              <a:gd name="T3" fmla="*/ 33 h 703"/>
              <a:gd name="T4" fmla="*/ 7 w 773"/>
              <a:gd name="T5" fmla="*/ 36 h 703"/>
              <a:gd name="T6" fmla="*/ 12 w 773"/>
              <a:gd name="T7" fmla="*/ 36 h 703"/>
              <a:gd name="T8" fmla="*/ 14 w 773"/>
              <a:gd name="T9" fmla="*/ 34 h 703"/>
              <a:gd name="T10" fmla="*/ 16 w 773"/>
              <a:gd name="T11" fmla="*/ 14 h 703"/>
              <a:gd name="T12" fmla="*/ 19 w 773"/>
              <a:gd name="T13" fmla="*/ 19 h 703"/>
              <a:gd name="T14" fmla="*/ 19 w 773"/>
              <a:gd name="T15" fmla="*/ 26 h 703"/>
              <a:gd name="T16" fmla="*/ 24 w 773"/>
              <a:gd name="T17" fmla="*/ 24 h 703"/>
              <a:gd name="T18" fmla="*/ 26 w 773"/>
              <a:gd name="T19" fmla="*/ 22 h 703"/>
              <a:gd name="T20" fmla="*/ 29 w 773"/>
              <a:gd name="T21" fmla="*/ 18 h 703"/>
              <a:gd name="T22" fmla="*/ 34 w 773"/>
              <a:gd name="T23" fmla="*/ 19 h 703"/>
              <a:gd name="T24" fmla="*/ 40 w 773"/>
              <a:gd name="T25" fmla="*/ 19 h 703"/>
              <a:gd name="T26" fmla="*/ 43 w 773"/>
              <a:gd name="T27" fmla="*/ 15 h 703"/>
              <a:gd name="T28" fmla="*/ 45 w 773"/>
              <a:gd name="T29" fmla="*/ 14 h 703"/>
              <a:gd name="T30" fmla="*/ 48 w 773"/>
              <a:gd name="T31" fmla="*/ 8 h 703"/>
              <a:gd name="T32" fmla="*/ 52 w 773"/>
              <a:gd name="T33" fmla="*/ 5 h 703"/>
              <a:gd name="T34" fmla="*/ 56 w 773"/>
              <a:gd name="T35" fmla="*/ 2 h 703"/>
              <a:gd name="T36" fmla="*/ 58 w 773"/>
              <a:gd name="T37" fmla="*/ 1 h 703"/>
              <a:gd name="T38" fmla="*/ 68 w 773"/>
              <a:gd name="T39" fmla="*/ 3 h 703"/>
              <a:gd name="T40" fmla="*/ 70 w 773"/>
              <a:gd name="T41" fmla="*/ 10 h 703"/>
              <a:gd name="T42" fmla="*/ 70 w 773"/>
              <a:gd name="T43" fmla="*/ 19 h 703"/>
              <a:gd name="T44" fmla="*/ 68 w 773"/>
              <a:gd name="T45" fmla="*/ 20 h 703"/>
              <a:gd name="T46" fmla="*/ 66 w 773"/>
              <a:gd name="T47" fmla="*/ 22 h 703"/>
              <a:gd name="T48" fmla="*/ 66 w 773"/>
              <a:gd name="T49" fmla="*/ 26 h 703"/>
              <a:gd name="T50" fmla="*/ 70 w 773"/>
              <a:gd name="T51" fmla="*/ 26 h 703"/>
              <a:gd name="T52" fmla="*/ 74 w 773"/>
              <a:gd name="T53" fmla="*/ 26 h 703"/>
              <a:gd name="T54" fmla="*/ 69 w 773"/>
              <a:gd name="T55" fmla="*/ 36 h 703"/>
              <a:gd name="T56" fmla="*/ 67 w 773"/>
              <a:gd name="T57" fmla="*/ 38 h 703"/>
              <a:gd name="T58" fmla="*/ 63 w 773"/>
              <a:gd name="T59" fmla="*/ 43 h 703"/>
              <a:gd name="T60" fmla="*/ 57 w 773"/>
              <a:gd name="T61" fmla="*/ 51 h 703"/>
              <a:gd name="T62" fmla="*/ 48 w 773"/>
              <a:gd name="T63" fmla="*/ 59 h 703"/>
              <a:gd name="T64" fmla="*/ 40 w 773"/>
              <a:gd name="T65" fmla="*/ 62 h 703"/>
              <a:gd name="T66" fmla="*/ 36 w 773"/>
              <a:gd name="T67" fmla="*/ 63 h 703"/>
              <a:gd name="T68" fmla="*/ 30 w 773"/>
              <a:gd name="T69" fmla="*/ 63 h 703"/>
              <a:gd name="T70" fmla="*/ 27 w 773"/>
              <a:gd name="T71" fmla="*/ 63 h 703"/>
              <a:gd name="T72" fmla="*/ 23 w 773"/>
              <a:gd name="T73" fmla="*/ 65 h 703"/>
              <a:gd name="T74" fmla="*/ 17 w 773"/>
              <a:gd name="T75" fmla="*/ 66 h 703"/>
              <a:gd name="T76" fmla="*/ 14 w 773"/>
              <a:gd name="T77" fmla="*/ 68 h 703"/>
              <a:gd name="T78" fmla="*/ 12 w 773"/>
              <a:gd name="T79" fmla="*/ 66 h 703"/>
              <a:gd name="T80" fmla="*/ 9 w 773"/>
              <a:gd name="T81" fmla="*/ 64 h 703"/>
              <a:gd name="T82" fmla="*/ 8 w 773"/>
              <a:gd name="T83" fmla="*/ 62 h 703"/>
              <a:gd name="T84" fmla="*/ 7 w 773"/>
              <a:gd name="T85" fmla="*/ 59 h 703"/>
              <a:gd name="T86" fmla="*/ 6 w 773"/>
              <a:gd name="T87" fmla="*/ 56 h 703"/>
              <a:gd name="T88" fmla="*/ 6 w 773"/>
              <a:gd name="T89" fmla="*/ 49 h 703"/>
              <a:gd name="T90" fmla="*/ 1 w 773"/>
              <a:gd name="T91" fmla="*/ 38 h 70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73"/>
              <a:gd name="T139" fmla="*/ 0 h 703"/>
              <a:gd name="T140" fmla="*/ 773 w 773"/>
              <a:gd name="T141" fmla="*/ 703 h 70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73" h="703">
                <a:moveTo>
                  <a:pt x="0" y="359"/>
                </a:moveTo>
                <a:cubicBezTo>
                  <a:pt x="5" y="354"/>
                  <a:pt x="12" y="355"/>
                  <a:pt x="13" y="348"/>
                </a:cubicBezTo>
                <a:cubicBezTo>
                  <a:pt x="14" y="342"/>
                  <a:pt x="18" y="332"/>
                  <a:pt x="24" y="330"/>
                </a:cubicBezTo>
                <a:cubicBezTo>
                  <a:pt x="32" y="327"/>
                  <a:pt x="31" y="339"/>
                  <a:pt x="37" y="340"/>
                </a:cubicBezTo>
                <a:cubicBezTo>
                  <a:pt x="47" y="343"/>
                  <a:pt x="37" y="353"/>
                  <a:pt x="42" y="359"/>
                </a:cubicBezTo>
                <a:cubicBezTo>
                  <a:pt x="50" y="370"/>
                  <a:pt x="63" y="371"/>
                  <a:pt x="76" y="375"/>
                </a:cubicBezTo>
                <a:cubicBezTo>
                  <a:pt x="87" y="378"/>
                  <a:pt x="96" y="373"/>
                  <a:pt x="107" y="374"/>
                </a:cubicBezTo>
                <a:cubicBezTo>
                  <a:pt x="117" y="374"/>
                  <a:pt x="121" y="379"/>
                  <a:pt x="131" y="376"/>
                </a:cubicBezTo>
                <a:cubicBezTo>
                  <a:pt x="125" y="369"/>
                  <a:pt x="133" y="368"/>
                  <a:pt x="137" y="367"/>
                </a:cubicBezTo>
                <a:cubicBezTo>
                  <a:pt x="142" y="364"/>
                  <a:pt x="143" y="357"/>
                  <a:pt x="150" y="355"/>
                </a:cubicBezTo>
                <a:cubicBezTo>
                  <a:pt x="155" y="354"/>
                  <a:pt x="164" y="353"/>
                  <a:pt x="165" y="347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75" y="156"/>
                  <a:pt x="184" y="159"/>
                  <a:pt x="189" y="167"/>
                </a:cubicBezTo>
                <a:cubicBezTo>
                  <a:pt x="195" y="177"/>
                  <a:pt x="198" y="189"/>
                  <a:pt x="202" y="199"/>
                </a:cubicBezTo>
                <a:cubicBezTo>
                  <a:pt x="206" y="209"/>
                  <a:pt x="209" y="220"/>
                  <a:pt x="204" y="230"/>
                </a:cubicBezTo>
                <a:cubicBezTo>
                  <a:pt x="198" y="244"/>
                  <a:pt x="193" y="251"/>
                  <a:pt x="199" y="266"/>
                </a:cubicBezTo>
                <a:cubicBezTo>
                  <a:pt x="210" y="254"/>
                  <a:pt x="238" y="273"/>
                  <a:pt x="249" y="261"/>
                </a:cubicBezTo>
                <a:cubicBezTo>
                  <a:pt x="251" y="259"/>
                  <a:pt x="250" y="254"/>
                  <a:pt x="253" y="254"/>
                </a:cubicBezTo>
                <a:cubicBezTo>
                  <a:pt x="256" y="253"/>
                  <a:pt x="259" y="253"/>
                  <a:pt x="262" y="251"/>
                </a:cubicBezTo>
                <a:cubicBezTo>
                  <a:pt x="270" y="247"/>
                  <a:pt x="272" y="236"/>
                  <a:pt x="281" y="231"/>
                </a:cubicBezTo>
                <a:cubicBezTo>
                  <a:pt x="290" y="225"/>
                  <a:pt x="296" y="219"/>
                  <a:pt x="298" y="208"/>
                </a:cubicBezTo>
                <a:cubicBezTo>
                  <a:pt x="300" y="198"/>
                  <a:pt x="300" y="190"/>
                  <a:pt x="308" y="183"/>
                </a:cubicBezTo>
                <a:cubicBezTo>
                  <a:pt x="315" y="176"/>
                  <a:pt x="324" y="175"/>
                  <a:pt x="332" y="179"/>
                </a:cubicBezTo>
                <a:cubicBezTo>
                  <a:pt x="339" y="182"/>
                  <a:pt x="350" y="197"/>
                  <a:pt x="356" y="197"/>
                </a:cubicBezTo>
                <a:cubicBezTo>
                  <a:pt x="371" y="196"/>
                  <a:pt x="389" y="215"/>
                  <a:pt x="404" y="203"/>
                </a:cubicBezTo>
                <a:cubicBezTo>
                  <a:pt x="410" y="198"/>
                  <a:pt x="419" y="205"/>
                  <a:pt x="427" y="199"/>
                </a:cubicBezTo>
                <a:cubicBezTo>
                  <a:pt x="436" y="193"/>
                  <a:pt x="439" y="182"/>
                  <a:pt x="443" y="173"/>
                </a:cubicBezTo>
                <a:cubicBezTo>
                  <a:pt x="445" y="168"/>
                  <a:pt x="446" y="163"/>
                  <a:pt x="447" y="157"/>
                </a:cubicBezTo>
                <a:cubicBezTo>
                  <a:pt x="449" y="148"/>
                  <a:pt x="444" y="149"/>
                  <a:pt x="453" y="147"/>
                </a:cubicBezTo>
                <a:cubicBezTo>
                  <a:pt x="458" y="145"/>
                  <a:pt x="474" y="143"/>
                  <a:pt x="476" y="138"/>
                </a:cubicBezTo>
                <a:cubicBezTo>
                  <a:pt x="481" y="129"/>
                  <a:pt x="491" y="125"/>
                  <a:pt x="496" y="116"/>
                </a:cubicBezTo>
                <a:cubicBezTo>
                  <a:pt x="500" y="106"/>
                  <a:pt x="498" y="96"/>
                  <a:pt x="505" y="86"/>
                </a:cubicBezTo>
                <a:cubicBezTo>
                  <a:pt x="511" y="78"/>
                  <a:pt x="517" y="78"/>
                  <a:pt x="525" y="72"/>
                </a:cubicBezTo>
                <a:cubicBezTo>
                  <a:pt x="533" y="67"/>
                  <a:pt x="543" y="59"/>
                  <a:pt x="548" y="51"/>
                </a:cubicBezTo>
                <a:cubicBezTo>
                  <a:pt x="553" y="45"/>
                  <a:pt x="557" y="35"/>
                  <a:pt x="564" y="31"/>
                </a:cubicBezTo>
                <a:cubicBezTo>
                  <a:pt x="572" y="28"/>
                  <a:pt x="581" y="27"/>
                  <a:pt x="589" y="24"/>
                </a:cubicBezTo>
                <a:cubicBezTo>
                  <a:pt x="596" y="22"/>
                  <a:pt x="596" y="18"/>
                  <a:pt x="600" y="12"/>
                </a:cubicBezTo>
                <a:cubicBezTo>
                  <a:pt x="603" y="7"/>
                  <a:pt x="611" y="6"/>
                  <a:pt x="617" y="5"/>
                </a:cubicBezTo>
                <a:cubicBezTo>
                  <a:pt x="638" y="0"/>
                  <a:pt x="651" y="14"/>
                  <a:pt x="672" y="14"/>
                </a:cubicBezTo>
                <a:cubicBezTo>
                  <a:pt x="690" y="15"/>
                  <a:pt x="707" y="7"/>
                  <a:pt x="713" y="30"/>
                </a:cubicBezTo>
                <a:cubicBezTo>
                  <a:pt x="716" y="43"/>
                  <a:pt x="719" y="56"/>
                  <a:pt x="720" y="69"/>
                </a:cubicBezTo>
                <a:cubicBezTo>
                  <a:pt x="720" y="81"/>
                  <a:pt x="727" y="91"/>
                  <a:pt x="732" y="102"/>
                </a:cubicBezTo>
                <a:cubicBezTo>
                  <a:pt x="741" y="125"/>
                  <a:pt x="739" y="146"/>
                  <a:pt x="737" y="171"/>
                </a:cubicBezTo>
                <a:cubicBezTo>
                  <a:pt x="737" y="180"/>
                  <a:pt x="737" y="191"/>
                  <a:pt x="734" y="201"/>
                </a:cubicBezTo>
                <a:cubicBezTo>
                  <a:pt x="732" y="206"/>
                  <a:pt x="732" y="206"/>
                  <a:pt x="733" y="220"/>
                </a:cubicBezTo>
                <a:cubicBezTo>
                  <a:pt x="734" y="220"/>
                  <a:pt x="728" y="213"/>
                  <a:pt x="721" y="211"/>
                </a:cubicBezTo>
                <a:cubicBezTo>
                  <a:pt x="715" y="209"/>
                  <a:pt x="710" y="209"/>
                  <a:pt x="705" y="209"/>
                </a:cubicBezTo>
                <a:cubicBezTo>
                  <a:pt x="701" y="217"/>
                  <a:pt x="695" y="216"/>
                  <a:pt x="690" y="226"/>
                </a:cubicBezTo>
                <a:cubicBezTo>
                  <a:pt x="685" y="238"/>
                  <a:pt x="680" y="257"/>
                  <a:pt x="678" y="255"/>
                </a:cubicBezTo>
                <a:cubicBezTo>
                  <a:pt x="687" y="263"/>
                  <a:pt x="690" y="270"/>
                  <a:pt x="696" y="276"/>
                </a:cubicBezTo>
                <a:cubicBezTo>
                  <a:pt x="705" y="287"/>
                  <a:pt x="718" y="292"/>
                  <a:pt x="728" y="282"/>
                </a:cubicBezTo>
                <a:cubicBezTo>
                  <a:pt x="730" y="280"/>
                  <a:pt x="726" y="278"/>
                  <a:pt x="736" y="264"/>
                </a:cubicBezTo>
                <a:cubicBezTo>
                  <a:pt x="744" y="265"/>
                  <a:pt x="744" y="265"/>
                  <a:pt x="744" y="265"/>
                </a:cubicBezTo>
                <a:cubicBezTo>
                  <a:pt x="773" y="266"/>
                  <a:pt x="773" y="266"/>
                  <a:pt x="773" y="266"/>
                </a:cubicBezTo>
                <a:cubicBezTo>
                  <a:pt x="768" y="290"/>
                  <a:pt x="761" y="311"/>
                  <a:pt x="754" y="335"/>
                </a:cubicBezTo>
                <a:cubicBezTo>
                  <a:pt x="751" y="347"/>
                  <a:pt x="745" y="373"/>
                  <a:pt x="728" y="371"/>
                </a:cubicBezTo>
                <a:cubicBezTo>
                  <a:pt x="730" y="377"/>
                  <a:pt x="722" y="377"/>
                  <a:pt x="719" y="378"/>
                </a:cubicBezTo>
                <a:cubicBezTo>
                  <a:pt x="714" y="379"/>
                  <a:pt x="710" y="385"/>
                  <a:pt x="707" y="388"/>
                </a:cubicBezTo>
                <a:cubicBezTo>
                  <a:pt x="697" y="399"/>
                  <a:pt x="687" y="413"/>
                  <a:pt x="682" y="427"/>
                </a:cubicBezTo>
                <a:cubicBezTo>
                  <a:pt x="679" y="436"/>
                  <a:pt x="672" y="441"/>
                  <a:pt x="668" y="448"/>
                </a:cubicBezTo>
                <a:cubicBezTo>
                  <a:pt x="661" y="459"/>
                  <a:pt x="655" y="470"/>
                  <a:pt x="647" y="481"/>
                </a:cubicBezTo>
                <a:cubicBezTo>
                  <a:pt x="634" y="500"/>
                  <a:pt x="620" y="513"/>
                  <a:pt x="602" y="528"/>
                </a:cubicBezTo>
                <a:cubicBezTo>
                  <a:pt x="587" y="540"/>
                  <a:pt x="578" y="558"/>
                  <a:pt x="564" y="570"/>
                </a:cubicBezTo>
                <a:cubicBezTo>
                  <a:pt x="545" y="585"/>
                  <a:pt x="526" y="601"/>
                  <a:pt x="507" y="616"/>
                </a:cubicBezTo>
                <a:cubicBezTo>
                  <a:pt x="492" y="628"/>
                  <a:pt x="474" y="642"/>
                  <a:pt x="454" y="644"/>
                </a:cubicBezTo>
                <a:cubicBezTo>
                  <a:pt x="445" y="646"/>
                  <a:pt x="436" y="640"/>
                  <a:pt x="426" y="643"/>
                </a:cubicBezTo>
                <a:cubicBezTo>
                  <a:pt x="420" y="645"/>
                  <a:pt x="410" y="653"/>
                  <a:pt x="419" y="659"/>
                </a:cubicBezTo>
                <a:cubicBezTo>
                  <a:pt x="408" y="664"/>
                  <a:pt x="396" y="650"/>
                  <a:pt x="386" y="657"/>
                </a:cubicBezTo>
                <a:cubicBezTo>
                  <a:pt x="374" y="665"/>
                  <a:pt x="371" y="670"/>
                  <a:pt x="354" y="664"/>
                </a:cubicBezTo>
                <a:cubicBezTo>
                  <a:pt x="342" y="659"/>
                  <a:pt x="326" y="654"/>
                  <a:pt x="313" y="659"/>
                </a:cubicBezTo>
                <a:cubicBezTo>
                  <a:pt x="307" y="662"/>
                  <a:pt x="310" y="665"/>
                  <a:pt x="301" y="662"/>
                </a:cubicBezTo>
                <a:cubicBezTo>
                  <a:pt x="296" y="660"/>
                  <a:pt x="287" y="663"/>
                  <a:pt x="284" y="657"/>
                </a:cubicBezTo>
                <a:cubicBezTo>
                  <a:pt x="284" y="658"/>
                  <a:pt x="284" y="659"/>
                  <a:pt x="284" y="660"/>
                </a:cubicBezTo>
                <a:cubicBezTo>
                  <a:pt x="270" y="658"/>
                  <a:pt x="249" y="664"/>
                  <a:pt x="242" y="676"/>
                </a:cubicBezTo>
                <a:cubicBezTo>
                  <a:pt x="236" y="687"/>
                  <a:pt x="206" y="676"/>
                  <a:pt x="196" y="680"/>
                </a:cubicBezTo>
                <a:cubicBezTo>
                  <a:pt x="190" y="683"/>
                  <a:pt x="184" y="681"/>
                  <a:pt x="179" y="683"/>
                </a:cubicBezTo>
                <a:cubicBezTo>
                  <a:pt x="172" y="687"/>
                  <a:pt x="165" y="693"/>
                  <a:pt x="159" y="697"/>
                </a:cubicBezTo>
                <a:cubicBezTo>
                  <a:pt x="152" y="703"/>
                  <a:pt x="155" y="702"/>
                  <a:pt x="147" y="700"/>
                </a:cubicBezTo>
                <a:cubicBezTo>
                  <a:pt x="143" y="699"/>
                  <a:pt x="139" y="701"/>
                  <a:pt x="136" y="698"/>
                </a:cubicBezTo>
                <a:cubicBezTo>
                  <a:pt x="132" y="695"/>
                  <a:pt x="128" y="691"/>
                  <a:pt x="124" y="690"/>
                </a:cubicBezTo>
                <a:cubicBezTo>
                  <a:pt x="132" y="679"/>
                  <a:pt x="106" y="678"/>
                  <a:pt x="101" y="677"/>
                </a:cubicBezTo>
                <a:cubicBezTo>
                  <a:pt x="104" y="668"/>
                  <a:pt x="101" y="660"/>
                  <a:pt x="90" y="662"/>
                </a:cubicBezTo>
                <a:cubicBezTo>
                  <a:pt x="83" y="664"/>
                  <a:pt x="85" y="672"/>
                  <a:pt x="86" y="677"/>
                </a:cubicBezTo>
                <a:cubicBezTo>
                  <a:pt x="72" y="672"/>
                  <a:pt x="83" y="656"/>
                  <a:pt x="84" y="649"/>
                </a:cubicBezTo>
                <a:cubicBezTo>
                  <a:pt x="85" y="642"/>
                  <a:pt x="81" y="634"/>
                  <a:pt x="78" y="629"/>
                </a:cubicBezTo>
                <a:cubicBezTo>
                  <a:pt x="76" y="626"/>
                  <a:pt x="60" y="603"/>
                  <a:pt x="70" y="613"/>
                </a:cubicBezTo>
                <a:cubicBezTo>
                  <a:pt x="66" y="609"/>
                  <a:pt x="68" y="604"/>
                  <a:pt x="61" y="604"/>
                </a:cubicBezTo>
                <a:cubicBezTo>
                  <a:pt x="55" y="604"/>
                  <a:pt x="62" y="589"/>
                  <a:pt x="62" y="587"/>
                </a:cubicBezTo>
                <a:cubicBezTo>
                  <a:pt x="77" y="596"/>
                  <a:pt x="81" y="579"/>
                  <a:pt x="81" y="567"/>
                </a:cubicBezTo>
                <a:cubicBezTo>
                  <a:pt x="82" y="548"/>
                  <a:pt x="76" y="531"/>
                  <a:pt x="66" y="514"/>
                </a:cubicBezTo>
                <a:cubicBezTo>
                  <a:pt x="51" y="490"/>
                  <a:pt x="38" y="465"/>
                  <a:pt x="29" y="437"/>
                </a:cubicBezTo>
                <a:cubicBezTo>
                  <a:pt x="25" y="424"/>
                  <a:pt x="22" y="410"/>
                  <a:pt x="18" y="397"/>
                </a:cubicBezTo>
                <a:cubicBezTo>
                  <a:pt x="13" y="384"/>
                  <a:pt x="1" y="373"/>
                  <a:pt x="0" y="359"/>
                </a:cubicBezTo>
              </a:path>
            </a:pathLst>
          </a:custGeom>
          <a:solidFill>
            <a:srgbClr val="2C3487"/>
          </a:solidFill>
          <a:ln w="9525" cap="rnd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endParaRPr lang="en-US" sz="1499" kern="0">
              <a:solidFill>
                <a:srgbClr val="E1000F"/>
              </a:solidFill>
            </a:endParaRPr>
          </a:p>
        </p:txBody>
      </p:sp>
      <p:sp>
        <p:nvSpPr>
          <p:cNvPr id="155" name="Freeform 82"/>
          <p:cNvSpPr>
            <a:spLocks/>
          </p:cNvSpPr>
          <p:nvPr/>
        </p:nvSpPr>
        <p:spPr bwMode="gray">
          <a:xfrm>
            <a:off x="5136048" y="3733706"/>
            <a:ext cx="426247" cy="482207"/>
          </a:xfrm>
          <a:custGeom>
            <a:avLst/>
            <a:gdLst>
              <a:gd name="T0" fmla="*/ 1 w 530"/>
              <a:gd name="T1" fmla="*/ 20 h 599"/>
              <a:gd name="T2" fmla="*/ 2 w 530"/>
              <a:gd name="T3" fmla="*/ 18 h 599"/>
              <a:gd name="T4" fmla="*/ 4 w 530"/>
              <a:gd name="T5" fmla="*/ 14 h 599"/>
              <a:gd name="T6" fmla="*/ 6 w 530"/>
              <a:gd name="T7" fmla="*/ 12 h 599"/>
              <a:gd name="T8" fmla="*/ 5 w 530"/>
              <a:gd name="T9" fmla="*/ 9 h 599"/>
              <a:gd name="T10" fmla="*/ 6 w 530"/>
              <a:gd name="T11" fmla="*/ 7 h 599"/>
              <a:gd name="T12" fmla="*/ 5 w 530"/>
              <a:gd name="T13" fmla="*/ 1 h 599"/>
              <a:gd name="T14" fmla="*/ 10 w 530"/>
              <a:gd name="T15" fmla="*/ 3 h 599"/>
              <a:gd name="T16" fmla="*/ 10 w 530"/>
              <a:gd name="T17" fmla="*/ 7 h 599"/>
              <a:gd name="T18" fmla="*/ 11 w 530"/>
              <a:gd name="T19" fmla="*/ 9 h 599"/>
              <a:gd name="T20" fmla="*/ 13 w 530"/>
              <a:gd name="T21" fmla="*/ 7 h 599"/>
              <a:gd name="T22" fmla="*/ 15 w 530"/>
              <a:gd name="T23" fmla="*/ 9 h 599"/>
              <a:gd name="T24" fmla="*/ 15 w 530"/>
              <a:gd name="T25" fmla="*/ 11 h 599"/>
              <a:gd name="T26" fmla="*/ 18 w 530"/>
              <a:gd name="T27" fmla="*/ 8 h 599"/>
              <a:gd name="T28" fmla="*/ 19 w 530"/>
              <a:gd name="T29" fmla="*/ 6 h 599"/>
              <a:gd name="T30" fmla="*/ 19 w 530"/>
              <a:gd name="T31" fmla="*/ 5 h 599"/>
              <a:gd name="T32" fmla="*/ 19 w 530"/>
              <a:gd name="T33" fmla="*/ 5 h 599"/>
              <a:gd name="T34" fmla="*/ 20 w 530"/>
              <a:gd name="T35" fmla="*/ 3 h 599"/>
              <a:gd name="T36" fmla="*/ 20 w 530"/>
              <a:gd name="T37" fmla="*/ 3 h 599"/>
              <a:gd name="T38" fmla="*/ 20 w 530"/>
              <a:gd name="T39" fmla="*/ 2 h 599"/>
              <a:gd name="T40" fmla="*/ 21 w 530"/>
              <a:gd name="T41" fmla="*/ 1 h 599"/>
              <a:gd name="T42" fmla="*/ 38 w 530"/>
              <a:gd name="T43" fmla="*/ 12 h 599"/>
              <a:gd name="T44" fmla="*/ 39 w 530"/>
              <a:gd name="T45" fmla="*/ 14 h 599"/>
              <a:gd name="T46" fmla="*/ 45 w 530"/>
              <a:gd name="T47" fmla="*/ 20 h 599"/>
              <a:gd name="T48" fmla="*/ 43 w 530"/>
              <a:gd name="T49" fmla="*/ 26 h 599"/>
              <a:gd name="T50" fmla="*/ 43 w 530"/>
              <a:gd name="T51" fmla="*/ 28 h 599"/>
              <a:gd name="T52" fmla="*/ 46 w 530"/>
              <a:gd name="T53" fmla="*/ 33 h 599"/>
              <a:gd name="T54" fmla="*/ 45 w 530"/>
              <a:gd name="T55" fmla="*/ 37 h 599"/>
              <a:gd name="T56" fmla="*/ 45 w 530"/>
              <a:gd name="T57" fmla="*/ 42 h 599"/>
              <a:gd name="T58" fmla="*/ 46 w 530"/>
              <a:gd name="T59" fmla="*/ 45 h 599"/>
              <a:gd name="T60" fmla="*/ 47 w 530"/>
              <a:gd name="T61" fmla="*/ 47 h 599"/>
              <a:gd name="T62" fmla="*/ 48 w 530"/>
              <a:gd name="T63" fmla="*/ 49 h 599"/>
              <a:gd name="T64" fmla="*/ 45 w 530"/>
              <a:gd name="T65" fmla="*/ 54 h 599"/>
              <a:gd name="T66" fmla="*/ 41 w 530"/>
              <a:gd name="T67" fmla="*/ 55 h 599"/>
              <a:gd name="T68" fmla="*/ 36 w 530"/>
              <a:gd name="T69" fmla="*/ 57 h 599"/>
              <a:gd name="T70" fmla="*/ 32 w 530"/>
              <a:gd name="T71" fmla="*/ 57 h 599"/>
              <a:gd name="T72" fmla="*/ 28 w 530"/>
              <a:gd name="T73" fmla="*/ 55 h 599"/>
              <a:gd name="T74" fmla="*/ 24 w 530"/>
              <a:gd name="T75" fmla="*/ 55 h 599"/>
              <a:gd name="T76" fmla="*/ 23 w 530"/>
              <a:gd name="T77" fmla="*/ 51 h 599"/>
              <a:gd name="T78" fmla="*/ 21 w 530"/>
              <a:gd name="T79" fmla="*/ 45 h 599"/>
              <a:gd name="T80" fmla="*/ 18 w 530"/>
              <a:gd name="T81" fmla="*/ 45 h 599"/>
              <a:gd name="T82" fmla="*/ 14 w 530"/>
              <a:gd name="T83" fmla="*/ 44 h 599"/>
              <a:gd name="T84" fmla="*/ 12 w 530"/>
              <a:gd name="T85" fmla="*/ 43 h 599"/>
              <a:gd name="T86" fmla="*/ 11 w 530"/>
              <a:gd name="T87" fmla="*/ 42 h 599"/>
              <a:gd name="T88" fmla="*/ 9 w 530"/>
              <a:gd name="T89" fmla="*/ 41 h 599"/>
              <a:gd name="T90" fmla="*/ 5 w 530"/>
              <a:gd name="T91" fmla="*/ 34 h 599"/>
              <a:gd name="T92" fmla="*/ 1 w 530"/>
              <a:gd name="T93" fmla="*/ 29 h 599"/>
              <a:gd name="T94" fmla="*/ 1 w 530"/>
              <a:gd name="T95" fmla="*/ 23 h 59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30"/>
              <a:gd name="T145" fmla="*/ 0 h 599"/>
              <a:gd name="T146" fmla="*/ 530 w 530"/>
              <a:gd name="T147" fmla="*/ 599 h 59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30" h="599">
                <a:moveTo>
                  <a:pt x="9" y="246"/>
                </a:moveTo>
                <a:cubicBezTo>
                  <a:pt x="13" y="219"/>
                  <a:pt x="14" y="238"/>
                  <a:pt x="2" y="213"/>
                </a:cubicBezTo>
                <a:cubicBezTo>
                  <a:pt x="0" y="209"/>
                  <a:pt x="5" y="200"/>
                  <a:pt x="3" y="193"/>
                </a:cubicBezTo>
                <a:cubicBezTo>
                  <a:pt x="14" y="192"/>
                  <a:pt x="16" y="191"/>
                  <a:pt x="23" y="182"/>
                </a:cubicBezTo>
                <a:cubicBezTo>
                  <a:pt x="29" y="176"/>
                  <a:pt x="38" y="167"/>
                  <a:pt x="44" y="159"/>
                </a:cubicBezTo>
                <a:cubicBezTo>
                  <a:pt x="48" y="154"/>
                  <a:pt x="39" y="149"/>
                  <a:pt x="41" y="145"/>
                </a:cubicBezTo>
                <a:cubicBezTo>
                  <a:pt x="43" y="141"/>
                  <a:pt x="52" y="145"/>
                  <a:pt x="51" y="139"/>
                </a:cubicBezTo>
                <a:cubicBezTo>
                  <a:pt x="50" y="136"/>
                  <a:pt x="59" y="130"/>
                  <a:pt x="61" y="129"/>
                </a:cubicBezTo>
                <a:cubicBezTo>
                  <a:pt x="66" y="123"/>
                  <a:pt x="58" y="117"/>
                  <a:pt x="63" y="112"/>
                </a:cubicBezTo>
                <a:cubicBezTo>
                  <a:pt x="48" y="116"/>
                  <a:pt x="39" y="107"/>
                  <a:pt x="47" y="94"/>
                </a:cubicBezTo>
                <a:cubicBezTo>
                  <a:pt x="39" y="95"/>
                  <a:pt x="45" y="89"/>
                  <a:pt x="48" y="84"/>
                </a:cubicBezTo>
                <a:cubicBezTo>
                  <a:pt x="52" y="79"/>
                  <a:pt x="59" y="81"/>
                  <a:pt x="62" y="75"/>
                </a:cubicBezTo>
                <a:cubicBezTo>
                  <a:pt x="68" y="64"/>
                  <a:pt x="59" y="44"/>
                  <a:pt x="54" y="33"/>
                </a:cubicBezTo>
                <a:cubicBezTo>
                  <a:pt x="50" y="25"/>
                  <a:pt x="38" y="8"/>
                  <a:pt x="50" y="4"/>
                </a:cubicBezTo>
                <a:cubicBezTo>
                  <a:pt x="64" y="0"/>
                  <a:pt x="96" y="3"/>
                  <a:pt x="112" y="4"/>
                </a:cubicBezTo>
                <a:cubicBezTo>
                  <a:pt x="118" y="28"/>
                  <a:pt x="107" y="28"/>
                  <a:pt x="108" y="31"/>
                </a:cubicBezTo>
                <a:cubicBezTo>
                  <a:pt x="111" y="41"/>
                  <a:pt x="102" y="52"/>
                  <a:pt x="102" y="55"/>
                </a:cubicBezTo>
                <a:cubicBezTo>
                  <a:pt x="108" y="61"/>
                  <a:pt x="102" y="68"/>
                  <a:pt x="103" y="71"/>
                </a:cubicBezTo>
                <a:cubicBezTo>
                  <a:pt x="107" y="83"/>
                  <a:pt x="109" y="74"/>
                  <a:pt x="111" y="102"/>
                </a:cubicBezTo>
                <a:cubicBezTo>
                  <a:pt x="112" y="96"/>
                  <a:pt x="116" y="93"/>
                  <a:pt x="120" y="100"/>
                </a:cubicBezTo>
                <a:cubicBezTo>
                  <a:pt x="118" y="88"/>
                  <a:pt x="120" y="87"/>
                  <a:pt x="127" y="88"/>
                </a:cubicBezTo>
                <a:cubicBezTo>
                  <a:pt x="122" y="85"/>
                  <a:pt x="125" y="78"/>
                  <a:pt x="134" y="73"/>
                </a:cubicBezTo>
                <a:cubicBezTo>
                  <a:pt x="135" y="75"/>
                  <a:pt x="144" y="93"/>
                  <a:pt x="153" y="81"/>
                </a:cubicBezTo>
                <a:cubicBezTo>
                  <a:pt x="151" y="84"/>
                  <a:pt x="158" y="85"/>
                  <a:pt x="159" y="89"/>
                </a:cubicBezTo>
                <a:cubicBezTo>
                  <a:pt x="161" y="96"/>
                  <a:pt x="161" y="109"/>
                  <a:pt x="155" y="106"/>
                </a:cubicBezTo>
                <a:cubicBezTo>
                  <a:pt x="159" y="111"/>
                  <a:pt x="159" y="111"/>
                  <a:pt x="159" y="111"/>
                </a:cubicBezTo>
                <a:cubicBezTo>
                  <a:pt x="162" y="107"/>
                  <a:pt x="156" y="106"/>
                  <a:pt x="168" y="105"/>
                </a:cubicBezTo>
                <a:cubicBezTo>
                  <a:pt x="161" y="106"/>
                  <a:pt x="150" y="64"/>
                  <a:pt x="188" y="88"/>
                </a:cubicBezTo>
                <a:cubicBezTo>
                  <a:pt x="190" y="78"/>
                  <a:pt x="216" y="66"/>
                  <a:pt x="208" y="65"/>
                </a:cubicBezTo>
                <a:cubicBezTo>
                  <a:pt x="199" y="64"/>
                  <a:pt x="200" y="68"/>
                  <a:pt x="195" y="68"/>
                </a:cubicBezTo>
                <a:cubicBezTo>
                  <a:pt x="179" y="66"/>
                  <a:pt x="179" y="62"/>
                  <a:pt x="179" y="63"/>
                </a:cubicBezTo>
                <a:cubicBezTo>
                  <a:pt x="182" y="59"/>
                  <a:pt x="179" y="59"/>
                  <a:pt x="195" y="58"/>
                </a:cubicBezTo>
                <a:cubicBezTo>
                  <a:pt x="194" y="52"/>
                  <a:pt x="179" y="55"/>
                  <a:pt x="183" y="54"/>
                </a:cubicBezTo>
                <a:cubicBezTo>
                  <a:pt x="184" y="52"/>
                  <a:pt x="177" y="50"/>
                  <a:pt x="196" y="47"/>
                </a:cubicBezTo>
                <a:cubicBezTo>
                  <a:pt x="198" y="47"/>
                  <a:pt x="201" y="44"/>
                  <a:pt x="200" y="40"/>
                </a:cubicBezTo>
                <a:cubicBezTo>
                  <a:pt x="199" y="38"/>
                  <a:pt x="202" y="40"/>
                  <a:pt x="203" y="39"/>
                </a:cubicBezTo>
                <a:cubicBezTo>
                  <a:pt x="196" y="31"/>
                  <a:pt x="201" y="30"/>
                  <a:pt x="203" y="29"/>
                </a:cubicBezTo>
                <a:cubicBezTo>
                  <a:pt x="204" y="28"/>
                  <a:pt x="206" y="30"/>
                  <a:pt x="214" y="32"/>
                </a:cubicBezTo>
                <a:cubicBezTo>
                  <a:pt x="213" y="32"/>
                  <a:pt x="208" y="25"/>
                  <a:pt x="212" y="21"/>
                </a:cubicBezTo>
                <a:cubicBezTo>
                  <a:pt x="214" y="18"/>
                  <a:pt x="212" y="24"/>
                  <a:pt x="214" y="21"/>
                </a:cubicBezTo>
                <a:cubicBezTo>
                  <a:pt x="211" y="19"/>
                  <a:pt x="212" y="15"/>
                  <a:pt x="214" y="13"/>
                </a:cubicBezTo>
                <a:cubicBezTo>
                  <a:pt x="216" y="10"/>
                  <a:pt x="219" y="8"/>
                  <a:pt x="220" y="5"/>
                </a:cubicBezTo>
                <a:cubicBezTo>
                  <a:pt x="366" y="97"/>
                  <a:pt x="366" y="97"/>
                  <a:pt x="366" y="97"/>
                </a:cubicBezTo>
                <a:cubicBezTo>
                  <a:pt x="378" y="104"/>
                  <a:pt x="394" y="110"/>
                  <a:pt x="398" y="125"/>
                </a:cubicBezTo>
                <a:cubicBezTo>
                  <a:pt x="399" y="132"/>
                  <a:pt x="394" y="131"/>
                  <a:pt x="393" y="137"/>
                </a:cubicBezTo>
                <a:cubicBezTo>
                  <a:pt x="392" y="141"/>
                  <a:pt x="399" y="146"/>
                  <a:pt x="401" y="149"/>
                </a:cubicBezTo>
                <a:cubicBezTo>
                  <a:pt x="409" y="161"/>
                  <a:pt x="425" y="168"/>
                  <a:pt x="435" y="178"/>
                </a:cubicBezTo>
                <a:cubicBezTo>
                  <a:pt x="441" y="183"/>
                  <a:pt x="471" y="202"/>
                  <a:pt x="470" y="211"/>
                </a:cubicBezTo>
                <a:cubicBezTo>
                  <a:pt x="468" y="224"/>
                  <a:pt x="463" y="238"/>
                  <a:pt x="458" y="250"/>
                </a:cubicBezTo>
                <a:cubicBezTo>
                  <a:pt x="455" y="257"/>
                  <a:pt x="452" y="263"/>
                  <a:pt x="450" y="269"/>
                </a:cubicBezTo>
                <a:cubicBezTo>
                  <a:pt x="449" y="272"/>
                  <a:pt x="448" y="275"/>
                  <a:pt x="448" y="278"/>
                </a:cubicBezTo>
                <a:cubicBezTo>
                  <a:pt x="448" y="283"/>
                  <a:pt x="452" y="287"/>
                  <a:pt x="451" y="291"/>
                </a:cubicBezTo>
                <a:cubicBezTo>
                  <a:pt x="448" y="307"/>
                  <a:pt x="475" y="308"/>
                  <a:pt x="472" y="326"/>
                </a:cubicBezTo>
                <a:cubicBezTo>
                  <a:pt x="486" y="321"/>
                  <a:pt x="484" y="339"/>
                  <a:pt x="479" y="345"/>
                </a:cubicBezTo>
                <a:cubicBezTo>
                  <a:pt x="470" y="356"/>
                  <a:pt x="475" y="369"/>
                  <a:pt x="469" y="380"/>
                </a:cubicBezTo>
                <a:cubicBezTo>
                  <a:pt x="479" y="371"/>
                  <a:pt x="479" y="390"/>
                  <a:pt x="476" y="394"/>
                </a:cubicBezTo>
                <a:cubicBezTo>
                  <a:pt x="473" y="401"/>
                  <a:pt x="470" y="410"/>
                  <a:pt x="471" y="418"/>
                </a:cubicBezTo>
                <a:cubicBezTo>
                  <a:pt x="472" y="425"/>
                  <a:pt x="483" y="438"/>
                  <a:pt x="475" y="439"/>
                </a:cubicBezTo>
                <a:cubicBezTo>
                  <a:pt x="481" y="441"/>
                  <a:pt x="478" y="452"/>
                  <a:pt x="482" y="452"/>
                </a:cubicBezTo>
                <a:cubicBezTo>
                  <a:pt x="490" y="451"/>
                  <a:pt x="486" y="459"/>
                  <a:pt x="484" y="463"/>
                </a:cubicBezTo>
                <a:cubicBezTo>
                  <a:pt x="481" y="470"/>
                  <a:pt x="489" y="473"/>
                  <a:pt x="491" y="479"/>
                </a:cubicBezTo>
                <a:cubicBezTo>
                  <a:pt x="492" y="482"/>
                  <a:pt x="489" y="485"/>
                  <a:pt x="491" y="488"/>
                </a:cubicBezTo>
                <a:cubicBezTo>
                  <a:pt x="493" y="493"/>
                  <a:pt x="494" y="496"/>
                  <a:pt x="490" y="500"/>
                </a:cubicBezTo>
                <a:cubicBezTo>
                  <a:pt x="498" y="498"/>
                  <a:pt x="501" y="505"/>
                  <a:pt x="502" y="512"/>
                </a:cubicBezTo>
                <a:cubicBezTo>
                  <a:pt x="502" y="500"/>
                  <a:pt x="530" y="517"/>
                  <a:pt x="521" y="529"/>
                </a:cubicBezTo>
                <a:cubicBezTo>
                  <a:pt x="502" y="544"/>
                  <a:pt x="485" y="553"/>
                  <a:pt x="467" y="564"/>
                </a:cubicBezTo>
                <a:cubicBezTo>
                  <a:pt x="460" y="566"/>
                  <a:pt x="459" y="562"/>
                  <a:pt x="453" y="564"/>
                </a:cubicBezTo>
                <a:cubicBezTo>
                  <a:pt x="446" y="567"/>
                  <a:pt x="436" y="575"/>
                  <a:pt x="429" y="577"/>
                </a:cubicBezTo>
                <a:cubicBezTo>
                  <a:pt x="422" y="579"/>
                  <a:pt x="413" y="566"/>
                  <a:pt x="406" y="570"/>
                </a:cubicBezTo>
                <a:cubicBezTo>
                  <a:pt x="397" y="574"/>
                  <a:pt x="393" y="588"/>
                  <a:pt x="383" y="592"/>
                </a:cubicBezTo>
                <a:cubicBezTo>
                  <a:pt x="367" y="599"/>
                  <a:pt x="364" y="594"/>
                  <a:pt x="359" y="590"/>
                </a:cubicBezTo>
                <a:cubicBezTo>
                  <a:pt x="349" y="581"/>
                  <a:pt x="345" y="597"/>
                  <a:pt x="334" y="595"/>
                </a:cubicBezTo>
                <a:cubicBezTo>
                  <a:pt x="322" y="594"/>
                  <a:pt x="318" y="596"/>
                  <a:pt x="311" y="587"/>
                </a:cubicBezTo>
                <a:cubicBezTo>
                  <a:pt x="305" y="580"/>
                  <a:pt x="299" y="577"/>
                  <a:pt x="291" y="584"/>
                </a:cubicBezTo>
                <a:cubicBezTo>
                  <a:pt x="286" y="589"/>
                  <a:pt x="266" y="589"/>
                  <a:pt x="257" y="587"/>
                </a:cubicBezTo>
                <a:cubicBezTo>
                  <a:pt x="256" y="586"/>
                  <a:pt x="255" y="580"/>
                  <a:pt x="254" y="579"/>
                </a:cubicBezTo>
                <a:cubicBezTo>
                  <a:pt x="250" y="573"/>
                  <a:pt x="247" y="568"/>
                  <a:pt x="244" y="562"/>
                </a:cubicBezTo>
                <a:cubicBezTo>
                  <a:pt x="240" y="554"/>
                  <a:pt x="243" y="546"/>
                  <a:pt x="241" y="537"/>
                </a:cubicBezTo>
                <a:cubicBezTo>
                  <a:pt x="239" y="526"/>
                  <a:pt x="241" y="516"/>
                  <a:pt x="238" y="504"/>
                </a:cubicBezTo>
                <a:cubicBezTo>
                  <a:pt x="235" y="493"/>
                  <a:pt x="228" y="482"/>
                  <a:pt x="219" y="475"/>
                </a:cubicBezTo>
                <a:cubicBezTo>
                  <a:pt x="210" y="468"/>
                  <a:pt x="208" y="481"/>
                  <a:pt x="209" y="484"/>
                </a:cubicBezTo>
                <a:cubicBezTo>
                  <a:pt x="199" y="474"/>
                  <a:pt x="191" y="483"/>
                  <a:pt x="182" y="473"/>
                </a:cubicBezTo>
                <a:cubicBezTo>
                  <a:pt x="180" y="470"/>
                  <a:pt x="169" y="470"/>
                  <a:pt x="165" y="467"/>
                </a:cubicBezTo>
                <a:cubicBezTo>
                  <a:pt x="159" y="464"/>
                  <a:pt x="153" y="460"/>
                  <a:pt x="143" y="459"/>
                </a:cubicBezTo>
                <a:cubicBezTo>
                  <a:pt x="141" y="459"/>
                  <a:pt x="140" y="456"/>
                  <a:pt x="139" y="455"/>
                </a:cubicBezTo>
                <a:cubicBezTo>
                  <a:pt x="136" y="451"/>
                  <a:pt x="133" y="452"/>
                  <a:pt x="129" y="450"/>
                </a:cubicBezTo>
                <a:cubicBezTo>
                  <a:pt x="125" y="448"/>
                  <a:pt x="120" y="449"/>
                  <a:pt x="117" y="447"/>
                </a:cubicBezTo>
                <a:cubicBezTo>
                  <a:pt x="113" y="445"/>
                  <a:pt x="112" y="440"/>
                  <a:pt x="109" y="439"/>
                </a:cubicBezTo>
                <a:cubicBezTo>
                  <a:pt x="107" y="438"/>
                  <a:pt x="104" y="441"/>
                  <a:pt x="101" y="440"/>
                </a:cubicBezTo>
                <a:cubicBezTo>
                  <a:pt x="96" y="439"/>
                  <a:pt x="96" y="434"/>
                  <a:pt x="93" y="430"/>
                </a:cubicBezTo>
                <a:cubicBezTo>
                  <a:pt x="89" y="424"/>
                  <a:pt x="83" y="423"/>
                  <a:pt x="76" y="423"/>
                </a:cubicBezTo>
                <a:cubicBezTo>
                  <a:pt x="73" y="416"/>
                  <a:pt x="57" y="384"/>
                  <a:pt x="50" y="365"/>
                </a:cubicBezTo>
                <a:cubicBezTo>
                  <a:pt x="43" y="347"/>
                  <a:pt x="48" y="313"/>
                  <a:pt x="23" y="304"/>
                </a:cubicBezTo>
                <a:cubicBezTo>
                  <a:pt x="20" y="303"/>
                  <a:pt x="23" y="307"/>
                  <a:pt x="18" y="305"/>
                </a:cubicBezTo>
                <a:cubicBezTo>
                  <a:pt x="9" y="301"/>
                  <a:pt x="0" y="290"/>
                  <a:pt x="16" y="274"/>
                </a:cubicBezTo>
                <a:cubicBezTo>
                  <a:pt x="23" y="268"/>
                  <a:pt x="12" y="256"/>
                  <a:pt x="9" y="246"/>
                </a:cubicBezTo>
              </a:path>
            </a:pathLst>
          </a:custGeom>
          <a:solidFill>
            <a:srgbClr val="CD5A14"/>
          </a:solidFill>
          <a:ln w="9525" cap="rnd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endParaRPr lang="en-US" sz="1499" kern="0">
              <a:solidFill>
                <a:srgbClr val="E1000F"/>
              </a:solidFill>
            </a:endParaRPr>
          </a:p>
        </p:txBody>
      </p:sp>
      <p:sp>
        <p:nvSpPr>
          <p:cNvPr id="150" name="Freeform 76"/>
          <p:cNvSpPr>
            <a:spLocks/>
          </p:cNvSpPr>
          <p:nvPr/>
        </p:nvSpPr>
        <p:spPr bwMode="gray">
          <a:xfrm>
            <a:off x="4256302" y="2029546"/>
            <a:ext cx="157163" cy="316709"/>
          </a:xfrm>
          <a:custGeom>
            <a:avLst/>
            <a:gdLst>
              <a:gd name="T0" fmla="*/ 1 w 196"/>
              <a:gd name="T1" fmla="*/ 18 h 393"/>
              <a:gd name="T2" fmla="*/ 1 w 196"/>
              <a:gd name="T3" fmla="*/ 16 h 393"/>
              <a:gd name="T4" fmla="*/ 3 w 196"/>
              <a:gd name="T5" fmla="*/ 15 h 393"/>
              <a:gd name="T6" fmla="*/ 3 w 196"/>
              <a:gd name="T7" fmla="*/ 14 h 393"/>
              <a:gd name="T8" fmla="*/ 4 w 196"/>
              <a:gd name="T9" fmla="*/ 9 h 393"/>
              <a:gd name="T10" fmla="*/ 3 w 196"/>
              <a:gd name="T11" fmla="*/ 7 h 393"/>
              <a:gd name="T12" fmla="*/ 3 w 196"/>
              <a:gd name="T13" fmla="*/ 5 h 393"/>
              <a:gd name="T14" fmla="*/ 5 w 196"/>
              <a:gd name="T15" fmla="*/ 3 h 393"/>
              <a:gd name="T16" fmla="*/ 5 w 196"/>
              <a:gd name="T17" fmla="*/ 2 h 393"/>
              <a:gd name="T18" fmla="*/ 6 w 196"/>
              <a:gd name="T19" fmla="*/ 1 h 393"/>
              <a:gd name="T20" fmla="*/ 9 w 196"/>
              <a:gd name="T21" fmla="*/ 1 h 393"/>
              <a:gd name="T22" fmla="*/ 10 w 196"/>
              <a:gd name="T23" fmla="*/ 1 h 393"/>
              <a:gd name="T24" fmla="*/ 10 w 196"/>
              <a:gd name="T25" fmla="*/ 1 h 393"/>
              <a:gd name="T26" fmla="*/ 10 w 196"/>
              <a:gd name="T27" fmla="*/ 1 h 393"/>
              <a:gd name="T28" fmla="*/ 12 w 196"/>
              <a:gd name="T29" fmla="*/ 1 h 393"/>
              <a:gd name="T30" fmla="*/ 12 w 196"/>
              <a:gd name="T31" fmla="*/ 2 h 393"/>
              <a:gd name="T32" fmla="*/ 12 w 196"/>
              <a:gd name="T33" fmla="*/ 3 h 393"/>
              <a:gd name="T34" fmla="*/ 13 w 196"/>
              <a:gd name="T35" fmla="*/ 3 h 393"/>
              <a:gd name="T36" fmla="*/ 14 w 196"/>
              <a:gd name="T37" fmla="*/ 2 h 393"/>
              <a:gd name="T38" fmla="*/ 15 w 196"/>
              <a:gd name="T39" fmla="*/ 1 h 393"/>
              <a:gd name="T40" fmla="*/ 15 w 196"/>
              <a:gd name="T41" fmla="*/ 3 h 393"/>
              <a:gd name="T42" fmla="*/ 13 w 196"/>
              <a:gd name="T43" fmla="*/ 6 h 393"/>
              <a:gd name="T44" fmla="*/ 14 w 196"/>
              <a:gd name="T45" fmla="*/ 9 h 393"/>
              <a:gd name="T46" fmla="*/ 15 w 196"/>
              <a:gd name="T47" fmla="*/ 10 h 393"/>
              <a:gd name="T48" fmla="*/ 13 w 196"/>
              <a:gd name="T49" fmla="*/ 15 h 393"/>
              <a:gd name="T50" fmla="*/ 12 w 196"/>
              <a:gd name="T51" fmla="*/ 19 h 393"/>
              <a:gd name="T52" fmla="*/ 13 w 196"/>
              <a:gd name="T53" fmla="*/ 20 h 393"/>
              <a:gd name="T54" fmla="*/ 13 w 196"/>
              <a:gd name="T55" fmla="*/ 20 h 393"/>
              <a:gd name="T56" fmla="*/ 14 w 196"/>
              <a:gd name="T57" fmla="*/ 20 h 393"/>
              <a:gd name="T58" fmla="*/ 15 w 196"/>
              <a:gd name="T59" fmla="*/ 20 h 393"/>
              <a:gd name="T60" fmla="*/ 16 w 196"/>
              <a:gd name="T61" fmla="*/ 20 h 393"/>
              <a:gd name="T62" fmla="*/ 16 w 196"/>
              <a:gd name="T63" fmla="*/ 22 h 393"/>
              <a:gd name="T64" fmla="*/ 18 w 196"/>
              <a:gd name="T65" fmla="*/ 22 h 393"/>
              <a:gd name="T66" fmla="*/ 18 w 196"/>
              <a:gd name="T67" fmla="*/ 25 h 393"/>
              <a:gd name="T68" fmla="*/ 18 w 196"/>
              <a:gd name="T69" fmla="*/ 26 h 393"/>
              <a:gd name="T70" fmla="*/ 13 w 196"/>
              <a:gd name="T71" fmla="*/ 28 h 393"/>
              <a:gd name="T72" fmla="*/ 13 w 196"/>
              <a:gd name="T73" fmla="*/ 30 h 393"/>
              <a:gd name="T74" fmla="*/ 12 w 196"/>
              <a:gd name="T75" fmla="*/ 32 h 393"/>
              <a:gd name="T76" fmla="*/ 12 w 196"/>
              <a:gd name="T77" fmla="*/ 35 h 393"/>
              <a:gd name="T78" fmla="*/ 9 w 196"/>
              <a:gd name="T79" fmla="*/ 38 h 393"/>
              <a:gd name="T80" fmla="*/ 7 w 196"/>
              <a:gd name="T81" fmla="*/ 31 h 393"/>
              <a:gd name="T82" fmla="*/ 5 w 196"/>
              <a:gd name="T83" fmla="*/ 26 h 393"/>
              <a:gd name="T84" fmla="*/ 3 w 196"/>
              <a:gd name="T85" fmla="*/ 24 h 393"/>
              <a:gd name="T86" fmla="*/ 2 w 196"/>
              <a:gd name="T87" fmla="*/ 22 h 393"/>
              <a:gd name="T88" fmla="*/ 1 w 196"/>
              <a:gd name="T89" fmla="*/ 22 h 393"/>
              <a:gd name="T90" fmla="*/ 1 w 196"/>
              <a:gd name="T91" fmla="*/ 20 h 393"/>
              <a:gd name="T92" fmla="*/ 1 w 196"/>
              <a:gd name="T93" fmla="*/ 18 h 39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6"/>
              <a:gd name="T142" fmla="*/ 0 h 393"/>
              <a:gd name="T143" fmla="*/ 196 w 196"/>
              <a:gd name="T144" fmla="*/ 393 h 39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6" h="393">
                <a:moveTo>
                  <a:pt x="4" y="182"/>
                </a:moveTo>
                <a:cubicBezTo>
                  <a:pt x="5" y="176"/>
                  <a:pt x="10" y="174"/>
                  <a:pt x="14" y="171"/>
                </a:cubicBezTo>
                <a:cubicBezTo>
                  <a:pt x="20" y="167"/>
                  <a:pt x="21" y="162"/>
                  <a:pt x="28" y="157"/>
                </a:cubicBezTo>
                <a:cubicBezTo>
                  <a:pt x="33" y="153"/>
                  <a:pt x="37" y="146"/>
                  <a:pt x="39" y="139"/>
                </a:cubicBezTo>
                <a:cubicBezTo>
                  <a:pt x="43" y="125"/>
                  <a:pt x="42" y="115"/>
                  <a:pt x="43" y="101"/>
                </a:cubicBezTo>
                <a:cubicBezTo>
                  <a:pt x="43" y="93"/>
                  <a:pt x="38" y="86"/>
                  <a:pt x="39" y="78"/>
                </a:cubicBezTo>
                <a:cubicBezTo>
                  <a:pt x="40" y="68"/>
                  <a:pt x="51" y="50"/>
                  <a:pt x="36" y="47"/>
                </a:cubicBezTo>
                <a:cubicBezTo>
                  <a:pt x="41" y="41"/>
                  <a:pt x="50" y="38"/>
                  <a:pt x="54" y="30"/>
                </a:cubicBezTo>
                <a:cubicBezTo>
                  <a:pt x="56" y="28"/>
                  <a:pt x="55" y="23"/>
                  <a:pt x="58" y="22"/>
                </a:cubicBezTo>
                <a:cubicBezTo>
                  <a:pt x="63" y="21"/>
                  <a:pt x="65" y="22"/>
                  <a:pt x="68" y="18"/>
                </a:cubicBezTo>
                <a:cubicBezTo>
                  <a:pt x="76" y="11"/>
                  <a:pt x="83" y="8"/>
                  <a:pt x="93" y="5"/>
                </a:cubicBezTo>
                <a:cubicBezTo>
                  <a:pt x="98" y="3"/>
                  <a:pt x="104" y="0"/>
                  <a:pt x="109" y="2"/>
                </a:cubicBezTo>
                <a:cubicBezTo>
                  <a:pt x="115" y="4"/>
                  <a:pt x="109" y="7"/>
                  <a:pt x="110" y="11"/>
                </a:cubicBezTo>
                <a:cubicBezTo>
                  <a:pt x="115" y="11"/>
                  <a:pt x="116" y="9"/>
                  <a:pt x="113" y="5"/>
                </a:cubicBezTo>
                <a:cubicBezTo>
                  <a:pt x="122" y="7"/>
                  <a:pt x="124" y="6"/>
                  <a:pt x="128" y="14"/>
                </a:cubicBezTo>
                <a:cubicBezTo>
                  <a:pt x="130" y="17"/>
                  <a:pt x="125" y="18"/>
                  <a:pt x="129" y="21"/>
                </a:cubicBezTo>
                <a:cubicBezTo>
                  <a:pt x="133" y="24"/>
                  <a:pt x="134" y="28"/>
                  <a:pt x="130" y="31"/>
                </a:cubicBezTo>
                <a:cubicBezTo>
                  <a:pt x="131" y="31"/>
                  <a:pt x="134" y="35"/>
                  <a:pt x="138" y="34"/>
                </a:cubicBezTo>
                <a:cubicBezTo>
                  <a:pt x="144" y="32"/>
                  <a:pt x="148" y="27"/>
                  <a:pt x="153" y="24"/>
                </a:cubicBezTo>
                <a:cubicBezTo>
                  <a:pt x="154" y="22"/>
                  <a:pt x="160" y="16"/>
                  <a:pt x="163" y="17"/>
                </a:cubicBezTo>
                <a:cubicBezTo>
                  <a:pt x="169" y="20"/>
                  <a:pt x="169" y="27"/>
                  <a:pt x="166" y="32"/>
                </a:cubicBezTo>
                <a:cubicBezTo>
                  <a:pt x="160" y="42"/>
                  <a:pt x="140" y="52"/>
                  <a:pt x="140" y="64"/>
                </a:cubicBezTo>
                <a:cubicBezTo>
                  <a:pt x="139" y="73"/>
                  <a:pt x="144" y="83"/>
                  <a:pt x="152" y="88"/>
                </a:cubicBezTo>
                <a:cubicBezTo>
                  <a:pt x="165" y="94"/>
                  <a:pt x="164" y="95"/>
                  <a:pt x="167" y="108"/>
                </a:cubicBezTo>
                <a:cubicBezTo>
                  <a:pt x="171" y="126"/>
                  <a:pt x="158" y="144"/>
                  <a:pt x="145" y="155"/>
                </a:cubicBezTo>
                <a:cubicBezTo>
                  <a:pt x="132" y="165"/>
                  <a:pt x="111" y="171"/>
                  <a:pt x="124" y="192"/>
                </a:cubicBezTo>
                <a:cubicBezTo>
                  <a:pt x="127" y="196"/>
                  <a:pt x="131" y="200"/>
                  <a:pt x="136" y="203"/>
                </a:cubicBezTo>
                <a:cubicBezTo>
                  <a:pt x="142" y="205"/>
                  <a:pt x="144" y="202"/>
                  <a:pt x="149" y="202"/>
                </a:cubicBezTo>
                <a:cubicBezTo>
                  <a:pt x="151" y="203"/>
                  <a:pt x="152" y="211"/>
                  <a:pt x="153" y="212"/>
                </a:cubicBezTo>
                <a:cubicBezTo>
                  <a:pt x="155" y="217"/>
                  <a:pt x="162" y="204"/>
                  <a:pt x="166" y="206"/>
                </a:cubicBezTo>
                <a:cubicBezTo>
                  <a:pt x="171" y="208"/>
                  <a:pt x="168" y="212"/>
                  <a:pt x="169" y="215"/>
                </a:cubicBezTo>
                <a:cubicBezTo>
                  <a:pt x="172" y="220"/>
                  <a:pt x="179" y="225"/>
                  <a:pt x="171" y="225"/>
                </a:cubicBezTo>
                <a:cubicBezTo>
                  <a:pt x="175" y="230"/>
                  <a:pt x="184" y="225"/>
                  <a:pt x="188" y="230"/>
                </a:cubicBezTo>
                <a:cubicBezTo>
                  <a:pt x="191" y="234"/>
                  <a:pt x="186" y="251"/>
                  <a:pt x="187" y="257"/>
                </a:cubicBezTo>
                <a:cubicBezTo>
                  <a:pt x="189" y="266"/>
                  <a:pt x="196" y="270"/>
                  <a:pt x="186" y="276"/>
                </a:cubicBezTo>
                <a:cubicBezTo>
                  <a:pt x="176" y="282"/>
                  <a:pt x="155" y="289"/>
                  <a:pt x="149" y="297"/>
                </a:cubicBezTo>
                <a:cubicBezTo>
                  <a:pt x="146" y="300"/>
                  <a:pt x="147" y="308"/>
                  <a:pt x="142" y="310"/>
                </a:cubicBezTo>
                <a:cubicBezTo>
                  <a:pt x="132" y="314"/>
                  <a:pt x="122" y="317"/>
                  <a:pt x="126" y="332"/>
                </a:cubicBezTo>
                <a:cubicBezTo>
                  <a:pt x="129" y="345"/>
                  <a:pt x="134" y="354"/>
                  <a:pt x="127" y="367"/>
                </a:cubicBezTo>
                <a:cubicBezTo>
                  <a:pt x="119" y="381"/>
                  <a:pt x="111" y="386"/>
                  <a:pt x="97" y="393"/>
                </a:cubicBezTo>
                <a:cubicBezTo>
                  <a:pt x="93" y="369"/>
                  <a:pt x="87" y="347"/>
                  <a:pt x="82" y="324"/>
                </a:cubicBezTo>
                <a:cubicBezTo>
                  <a:pt x="77" y="301"/>
                  <a:pt x="75" y="287"/>
                  <a:pt x="55" y="276"/>
                </a:cubicBezTo>
                <a:cubicBezTo>
                  <a:pt x="46" y="271"/>
                  <a:pt x="42" y="265"/>
                  <a:pt x="39" y="254"/>
                </a:cubicBezTo>
                <a:cubicBezTo>
                  <a:pt x="37" y="245"/>
                  <a:pt x="33" y="239"/>
                  <a:pt x="25" y="234"/>
                </a:cubicBezTo>
                <a:cubicBezTo>
                  <a:pt x="21" y="232"/>
                  <a:pt x="17" y="230"/>
                  <a:pt x="14" y="225"/>
                </a:cubicBezTo>
                <a:cubicBezTo>
                  <a:pt x="11" y="221"/>
                  <a:pt x="12" y="215"/>
                  <a:pt x="9" y="210"/>
                </a:cubicBezTo>
                <a:cubicBezTo>
                  <a:pt x="4" y="201"/>
                  <a:pt x="0" y="191"/>
                  <a:pt x="4" y="182"/>
                </a:cubicBezTo>
              </a:path>
            </a:pathLst>
          </a:custGeom>
          <a:solidFill>
            <a:srgbClr val="E1000F"/>
          </a:solidFill>
          <a:ln w="9525" cap="rnd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endParaRPr lang="en-US" sz="1499" kern="0">
              <a:solidFill>
                <a:srgbClr val="E1000F"/>
              </a:solidFill>
            </a:endParaRPr>
          </a:p>
        </p:txBody>
      </p:sp>
      <p:sp>
        <p:nvSpPr>
          <p:cNvPr id="157" name="Freeform 92"/>
          <p:cNvSpPr>
            <a:spLocks/>
          </p:cNvSpPr>
          <p:nvPr/>
        </p:nvSpPr>
        <p:spPr bwMode="gray">
          <a:xfrm>
            <a:off x="4312765" y="3577650"/>
            <a:ext cx="230983" cy="282180"/>
          </a:xfrm>
          <a:custGeom>
            <a:avLst/>
            <a:gdLst>
              <a:gd name="T0" fmla="*/ 1 w 287"/>
              <a:gd name="T1" fmla="*/ 16 h 351"/>
              <a:gd name="T2" fmla="*/ 1 w 287"/>
              <a:gd name="T3" fmla="*/ 18 h 351"/>
              <a:gd name="T4" fmla="*/ 3 w 287"/>
              <a:gd name="T5" fmla="*/ 11 h 351"/>
              <a:gd name="T6" fmla="*/ 5 w 287"/>
              <a:gd name="T7" fmla="*/ 12 h 351"/>
              <a:gd name="T8" fmla="*/ 3 w 287"/>
              <a:gd name="T9" fmla="*/ 11 h 351"/>
              <a:gd name="T10" fmla="*/ 4 w 287"/>
              <a:gd name="T11" fmla="*/ 10 h 351"/>
              <a:gd name="T12" fmla="*/ 5 w 287"/>
              <a:gd name="T13" fmla="*/ 7 h 351"/>
              <a:gd name="T14" fmla="*/ 12 w 287"/>
              <a:gd name="T15" fmla="*/ 7 h 351"/>
              <a:gd name="T16" fmla="*/ 14 w 287"/>
              <a:gd name="T17" fmla="*/ 1 h 351"/>
              <a:gd name="T18" fmla="*/ 20 w 287"/>
              <a:gd name="T19" fmla="*/ 1 h 351"/>
              <a:gd name="T20" fmla="*/ 20 w 287"/>
              <a:gd name="T21" fmla="*/ 6 h 351"/>
              <a:gd name="T22" fmla="*/ 26 w 287"/>
              <a:gd name="T23" fmla="*/ 7 h 351"/>
              <a:gd name="T24" fmla="*/ 24 w 287"/>
              <a:gd name="T25" fmla="*/ 13 h 351"/>
              <a:gd name="T26" fmla="*/ 25 w 287"/>
              <a:gd name="T27" fmla="*/ 15 h 351"/>
              <a:gd name="T28" fmla="*/ 26 w 287"/>
              <a:gd name="T29" fmla="*/ 18 h 351"/>
              <a:gd name="T30" fmla="*/ 26 w 287"/>
              <a:gd name="T31" fmla="*/ 23 h 351"/>
              <a:gd name="T32" fmla="*/ 24 w 287"/>
              <a:gd name="T33" fmla="*/ 26 h 351"/>
              <a:gd name="T34" fmla="*/ 22 w 287"/>
              <a:gd name="T35" fmla="*/ 25 h 351"/>
              <a:gd name="T36" fmla="*/ 18 w 287"/>
              <a:gd name="T37" fmla="*/ 23 h 351"/>
              <a:gd name="T38" fmla="*/ 15 w 287"/>
              <a:gd name="T39" fmla="*/ 25 h 351"/>
              <a:gd name="T40" fmla="*/ 14 w 287"/>
              <a:gd name="T41" fmla="*/ 28 h 351"/>
              <a:gd name="T42" fmla="*/ 14 w 287"/>
              <a:gd name="T43" fmla="*/ 30 h 351"/>
              <a:gd name="T44" fmla="*/ 15 w 287"/>
              <a:gd name="T45" fmla="*/ 31 h 351"/>
              <a:gd name="T46" fmla="*/ 14 w 287"/>
              <a:gd name="T47" fmla="*/ 31 h 351"/>
              <a:gd name="T48" fmla="*/ 9 w 287"/>
              <a:gd name="T49" fmla="*/ 30 h 351"/>
              <a:gd name="T50" fmla="*/ 6 w 287"/>
              <a:gd name="T51" fmla="*/ 26 h 351"/>
              <a:gd name="T52" fmla="*/ 2 w 287"/>
              <a:gd name="T53" fmla="*/ 22 h 351"/>
              <a:gd name="T54" fmla="*/ 2 w 287"/>
              <a:gd name="T55" fmla="*/ 22 h 351"/>
              <a:gd name="T56" fmla="*/ 1 w 287"/>
              <a:gd name="T57" fmla="*/ 20 h 351"/>
              <a:gd name="T58" fmla="*/ 3 w 287"/>
              <a:gd name="T59" fmla="*/ 22 h 351"/>
              <a:gd name="T60" fmla="*/ 2 w 287"/>
              <a:gd name="T61" fmla="*/ 21 h 351"/>
              <a:gd name="T62" fmla="*/ 1 w 287"/>
              <a:gd name="T63" fmla="*/ 18 h 35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87"/>
              <a:gd name="T97" fmla="*/ 0 h 351"/>
              <a:gd name="T98" fmla="*/ 287 w 287"/>
              <a:gd name="T99" fmla="*/ 351 h 35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87" h="351">
                <a:moveTo>
                  <a:pt x="5" y="183"/>
                </a:moveTo>
                <a:cubicBezTo>
                  <a:pt x="2" y="179"/>
                  <a:pt x="0" y="174"/>
                  <a:pt x="2" y="169"/>
                </a:cubicBezTo>
                <a:cubicBezTo>
                  <a:pt x="2" y="172"/>
                  <a:pt x="4" y="176"/>
                  <a:pt x="6" y="178"/>
                </a:cubicBezTo>
                <a:cubicBezTo>
                  <a:pt x="7" y="168"/>
                  <a:pt x="14" y="176"/>
                  <a:pt x="13" y="182"/>
                </a:cubicBezTo>
                <a:cubicBezTo>
                  <a:pt x="14" y="170"/>
                  <a:pt x="27" y="162"/>
                  <a:pt x="29" y="150"/>
                </a:cubicBezTo>
                <a:cubicBezTo>
                  <a:pt x="30" y="141"/>
                  <a:pt x="24" y="125"/>
                  <a:pt x="32" y="118"/>
                </a:cubicBezTo>
                <a:cubicBezTo>
                  <a:pt x="32" y="122"/>
                  <a:pt x="35" y="125"/>
                  <a:pt x="37" y="129"/>
                </a:cubicBezTo>
                <a:cubicBezTo>
                  <a:pt x="38" y="122"/>
                  <a:pt x="49" y="126"/>
                  <a:pt x="52" y="131"/>
                </a:cubicBezTo>
                <a:cubicBezTo>
                  <a:pt x="51" y="126"/>
                  <a:pt x="57" y="123"/>
                  <a:pt x="62" y="124"/>
                </a:cubicBezTo>
                <a:cubicBezTo>
                  <a:pt x="50" y="124"/>
                  <a:pt x="41" y="121"/>
                  <a:pt x="35" y="111"/>
                </a:cubicBezTo>
                <a:cubicBezTo>
                  <a:pt x="32" y="107"/>
                  <a:pt x="23" y="102"/>
                  <a:pt x="33" y="100"/>
                </a:cubicBezTo>
                <a:cubicBezTo>
                  <a:pt x="37" y="99"/>
                  <a:pt x="42" y="101"/>
                  <a:pt x="43" y="106"/>
                </a:cubicBezTo>
                <a:cubicBezTo>
                  <a:pt x="46" y="98"/>
                  <a:pt x="40" y="88"/>
                  <a:pt x="42" y="80"/>
                </a:cubicBezTo>
                <a:cubicBezTo>
                  <a:pt x="44" y="75"/>
                  <a:pt x="49" y="76"/>
                  <a:pt x="52" y="78"/>
                </a:cubicBezTo>
                <a:cubicBezTo>
                  <a:pt x="58" y="81"/>
                  <a:pt x="62" y="77"/>
                  <a:pt x="69" y="77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15"/>
                  <a:pt x="126" y="15"/>
                  <a:pt x="126" y="15"/>
                </a:cubicBezTo>
                <a:cubicBezTo>
                  <a:pt x="129" y="0"/>
                  <a:pt x="135" y="6"/>
                  <a:pt x="146" y="6"/>
                </a:cubicBezTo>
                <a:cubicBezTo>
                  <a:pt x="155" y="7"/>
                  <a:pt x="166" y="8"/>
                  <a:pt x="176" y="7"/>
                </a:cubicBezTo>
                <a:cubicBezTo>
                  <a:pt x="186" y="7"/>
                  <a:pt x="195" y="10"/>
                  <a:pt x="202" y="10"/>
                </a:cubicBezTo>
                <a:cubicBezTo>
                  <a:pt x="216" y="9"/>
                  <a:pt x="228" y="1"/>
                  <a:pt x="218" y="25"/>
                </a:cubicBezTo>
                <a:cubicBezTo>
                  <a:pt x="212" y="39"/>
                  <a:pt x="222" y="53"/>
                  <a:pt x="217" y="67"/>
                </a:cubicBezTo>
                <a:cubicBezTo>
                  <a:pt x="228" y="65"/>
                  <a:pt x="238" y="59"/>
                  <a:pt x="249" y="57"/>
                </a:cubicBezTo>
                <a:cubicBezTo>
                  <a:pt x="269" y="52"/>
                  <a:pt x="267" y="64"/>
                  <a:pt x="273" y="74"/>
                </a:cubicBezTo>
                <a:cubicBezTo>
                  <a:pt x="279" y="84"/>
                  <a:pt x="284" y="98"/>
                  <a:pt x="264" y="103"/>
                </a:cubicBezTo>
                <a:cubicBezTo>
                  <a:pt x="253" y="105"/>
                  <a:pt x="253" y="123"/>
                  <a:pt x="254" y="132"/>
                </a:cubicBezTo>
                <a:cubicBezTo>
                  <a:pt x="254" y="136"/>
                  <a:pt x="246" y="147"/>
                  <a:pt x="255" y="147"/>
                </a:cubicBezTo>
                <a:cubicBezTo>
                  <a:pt x="260" y="148"/>
                  <a:pt x="265" y="151"/>
                  <a:pt x="264" y="154"/>
                </a:cubicBezTo>
                <a:cubicBezTo>
                  <a:pt x="263" y="159"/>
                  <a:pt x="274" y="158"/>
                  <a:pt x="278" y="162"/>
                </a:cubicBezTo>
                <a:cubicBezTo>
                  <a:pt x="287" y="171"/>
                  <a:pt x="276" y="183"/>
                  <a:pt x="278" y="192"/>
                </a:cubicBezTo>
                <a:cubicBezTo>
                  <a:pt x="279" y="198"/>
                  <a:pt x="286" y="217"/>
                  <a:pt x="275" y="222"/>
                </a:cubicBezTo>
                <a:cubicBezTo>
                  <a:pt x="282" y="227"/>
                  <a:pt x="277" y="239"/>
                  <a:pt x="271" y="242"/>
                </a:cubicBezTo>
                <a:cubicBezTo>
                  <a:pt x="269" y="242"/>
                  <a:pt x="267" y="258"/>
                  <a:pt x="267" y="258"/>
                </a:cubicBezTo>
                <a:cubicBezTo>
                  <a:pt x="271" y="263"/>
                  <a:pt x="260" y="274"/>
                  <a:pt x="255" y="274"/>
                </a:cubicBezTo>
                <a:cubicBezTo>
                  <a:pt x="249" y="273"/>
                  <a:pt x="248" y="254"/>
                  <a:pt x="245" y="249"/>
                </a:cubicBezTo>
                <a:cubicBezTo>
                  <a:pt x="243" y="255"/>
                  <a:pt x="236" y="268"/>
                  <a:pt x="230" y="268"/>
                </a:cubicBezTo>
                <a:cubicBezTo>
                  <a:pt x="223" y="269"/>
                  <a:pt x="215" y="261"/>
                  <a:pt x="208" y="265"/>
                </a:cubicBezTo>
                <a:cubicBezTo>
                  <a:pt x="213" y="247"/>
                  <a:pt x="178" y="218"/>
                  <a:pt x="183" y="248"/>
                </a:cubicBezTo>
                <a:cubicBezTo>
                  <a:pt x="186" y="266"/>
                  <a:pt x="179" y="266"/>
                  <a:pt x="162" y="267"/>
                </a:cubicBezTo>
                <a:cubicBezTo>
                  <a:pt x="157" y="268"/>
                  <a:pt x="159" y="264"/>
                  <a:pt x="153" y="264"/>
                </a:cubicBezTo>
                <a:cubicBezTo>
                  <a:pt x="147" y="264"/>
                  <a:pt x="145" y="264"/>
                  <a:pt x="139" y="262"/>
                </a:cubicBezTo>
                <a:cubicBezTo>
                  <a:pt x="141" y="271"/>
                  <a:pt x="143" y="281"/>
                  <a:pt x="137" y="289"/>
                </a:cubicBezTo>
                <a:cubicBezTo>
                  <a:pt x="143" y="287"/>
                  <a:pt x="148" y="291"/>
                  <a:pt x="148" y="297"/>
                </a:cubicBezTo>
                <a:cubicBezTo>
                  <a:pt x="147" y="303"/>
                  <a:pt x="146" y="308"/>
                  <a:pt x="147" y="311"/>
                </a:cubicBezTo>
                <a:cubicBezTo>
                  <a:pt x="150" y="314"/>
                  <a:pt x="153" y="314"/>
                  <a:pt x="155" y="316"/>
                </a:cubicBezTo>
                <a:cubicBezTo>
                  <a:pt x="159" y="322"/>
                  <a:pt x="154" y="323"/>
                  <a:pt x="155" y="328"/>
                </a:cubicBezTo>
                <a:cubicBezTo>
                  <a:pt x="155" y="333"/>
                  <a:pt x="158" y="338"/>
                  <a:pt x="150" y="339"/>
                </a:cubicBezTo>
                <a:cubicBezTo>
                  <a:pt x="143" y="339"/>
                  <a:pt x="142" y="332"/>
                  <a:pt x="137" y="329"/>
                </a:cubicBezTo>
                <a:cubicBezTo>
                  <a:pt x="131" y="325"/>
                  <a:pt x="118" y="347"/>
                  <a:pt x="117" y="351"/>
                </a:cubicBezTo>
                <a:cubicBezTo>
                  <a:pt x="106" y="343"/>
                  <a:pt x="97" y="325"/>
                  <a:pt x="90" y="314"/>
                </a:cubicBezTo>
                <a:cubicBezTo>
                  <a:pt x="79" y="298"/>
                  <a:pt x="63" y="285"/>
                  <a:pt x="49" y="271"/>
                </a:cubicBezTo>
                <a:cubicBezTo>
                  <a:pt x="57" y="266"/>
                  <a:pt x="59" y="284"/>
                  <a:pt x="66" y="275"/>
                </a:cubicBezTo>
                <a:cubicBezTo>
                  <a:pt x="61" y="276"/>
                  <a:pt x="54" y="269"/>
                  <a:pt x="48" y="268"/>
                </a:cubicBezTo>
                <a:cubicBezTo>
                  <a:pt x="39" y="266"/>
                  <a:pt x="33" y="245"/>
                  <a:pt x="27" y="237"/>
                </a:cubicBezTo>
                <a:cubicBezTo>
                  <a:pt x="33" y="238"/>
                  <a:pt x="35" y="244"/>
                  <a:pt x="40" y="246"/>
                </a:cubicBezTo>
                <a:cubicBezTo>
                  <a:pt x="35" y="238"/>
                  <a:pt x="34" y="240"/>
                  <a:pt x="27" y="236"/>
                </a:cubicBezTo>
                <a:cubicBezTo>
                  <a:pt x="24" y="234"/>
                  <a:pt x="25" y="228"/>
                  <a:pt x="24" y="225"/>
                </a:cubicBezTo>
                <a:cubicBezTo>
                  <a:pt x="22" y="218"/>
                  <a:pt x="18" y="213"/>
                  <a:pt x="14" y="207"/>
                </a:cubicBezTo>
                <a:cubicBezTo>
                  <a:pt x="19" y="210"/>
                  <a:pt x="27" y="218"/>
                  <a:pt x="26" y="225"/>
                </a:cubicBezTo>
                <a:cubicBezTo>
                  <a:pt x="31" y="224"/>
                  <a:pt x="35" y="222"/>
                  <a:pt x="40" y="223"/>
                </a:cubicBezTo>
                <a:cubicBezTo>
                  <a:pt x="38" y="221"/>
                  <a:pt x="35" y="218"/>
                  <a:pt x="34" y="215"/>
                </a:cubicBezTo>
                <a:cubicBezTo>
                  <a:pt x="33" y="219"/>
                  <a:pt x="30" y="221"/>
                  <a:pt x="26" y="219"/>
                </a:cubicBezTo>
                <a:cubicBezTo>
                  <a:pt x="27" y="214"/>
                  <a:pt x="31" y="210"/>
                  <a:pt x="29" y="205"/>
                </a:cubicBezTo>
                <a:cubicBezTo>
                  <a:pt x="22" y="226"/>
                  <a:pt x="8" y="185"/>
                  <a:pt x="5" y="183"/>
                </a:cubicBezTo>
              </a:path>
            </a:pathLst>
          </a:custGeom>
          <a:solidFill>
            <a:srgbClr val="E1000F"/>
          </a:solidFill>
          <a:ln w="9525" cap="rnd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endParaRPr lang="en-US" sz="1499" kern="0">
              <a:solidFill>
                <a:srgbClr val="E1000F"/>
              </a:solidFill>
            </a:endParaRPr>
          </a:p>
        </p:txBody>
      </p:sp>
      <p:sp>
        <p:nvSpPr>
          <p:cNvPr id="159" name="Freeform 46"/>
          <p:cNvSpPr>
            <a:spLocks/>
          </p:cNvSpPr>
          <p:nvPr/>
        </p:nvSpPr>
        <p:spPr bwMode="gray">
          <a:xfrm>
            <a:off x="3756737" y="3014490"/>
            <a:ext cx="311946" cy="258368"/>
          </a:xfrm>
          <a:custGeom>
            <a:avLst/>
            <a:gdLst>
              <a:gd name="T0" fmla="*/ 0 w 388"/>
              <a:gd name="T1" fmla="*/ 25 h 322"/>
              <a:gd name="T2" fmla="*/ 1 w 388"/>
              <a:gd name="T3" fmla="*/ 22 h 322"/>
              <a:gd name="T4" fmla="*/ 1 w 388"/>
              <a:gd name="T5" fmla="*/ 22 h 322"/>
              <a:gd name="T6" fmla="*/ 1 w 388"/>
              <a:gd name="T7" fmla="*/ 19 h 322"/>
              <a:gd name="T8" fmla="*/ 1 w 388"/>
              <a:gd name="T9" fmla="*/ 18 h 322"/>
              <a:gd name="T10" fmla="*/ 2 w 388"/>
              <a:gd name="T11" fmla="*/ 18 h 322"/>
              <a:gd name="T12" fmla="*/ 4 w 388"/>
              <a:gd name="T13" fmla="*/ 16 h 322"/>
              <a:gd name="T14" fmla="*/ 5 w 388"/>
              <a:gd name="T15" fmla="*/ 13 h 322"/>
              <a:gd name="T16" fmla="*/ 5 w 388"/>
              <a:gd name="T17" fmla="*/ 13 h 322"/>
              <a:gd name="T18" fmla="*/ 6 w 388"/>
              <a:gd name="T19" fmla="*/ 12 h 322"/>
              <a:gd name="T20" fmla="*/ 6 w 388"/>
              <a:gd name="T21" fmla="*/ 11 h 322"/>
              <a:gd name="T22" fmla="*/ 7 w 388"/>
              <a:gd name="T23" fmla="*/ 9 h 322"/>
              <a:gd name="T24" fmla="*/ 10 w 388"/>
              <a:gd name="T25" fmla="*/ 11 h 322"/>
              <a:gd name="T26" fmla="*/ 11 w 388"/>
              <a:gd name="T27" fmla="*/ 10 h 322"/>
              <a:gd name="T28" fmla="*/ 11 w 388"/>
              <a:gd name="T29" fmla="*/ 8 h 322"/>
              <a:gd name="T30" fmla="*/ 12 w 388"/>
              <a:gd name="T31" fmla="*/ 8 h 322"/>
              <a:gd name="T32" fmla="*/ 15 w 388"/>
              <a:gd name="T33" fmla="*/ 5 h 322"/>
              <a:gd name="T34" fmla="*/ 16 w 388"/>
              <a:gd name="T35" fmla="*/ 5 h 322"/>
              <a:gd name="T36" fmla="*/ 18 w 388"/>
              <a:gd name="T37" fmla="*/ 4 h 322"/>
              <a:gd name="T38" fmla="*/ 20 w 388"/>
              <a:gd name="T39" fmla="*/ 3 h 322"/>
              <a:gd name="T40" fmla="*/ 23 w 388"/>
              <a:gd name="T41" fmla="*/ 1 h 322"/>
              <a:gd name="T42" fmla="*/ 25 w 388"/>
              <a:gd name="T43" fmla="*/ 1 h 322"/>
              <a:gd name="T44" fmla="*/ 26 w 388"/>
              <a:gd name="T45" fmla="*/ 1 h 322"/>
              <a:gd name="T46" fmla="*/ 27 w 388"/>
              <a:gd name="T47" fmla="*/ 5 h 322"/>
              <a:gd name="T48" fmla="*/ 28 w 388"/>
              <a:gd name="T49" fmla="*/ 7 h 322"/>
              <a:gd name="T50" fmla="*/ 28 w 388"/>
              <a:gd name="T51" fmla="*/ 8 h 322"/>
              <a:gd name="T52" fmla="*/ 32 w 388"/>
              <a:gd name="T53" fmla="*/ 10 h 322"/>
              <a:gd name="T54" fmla="*/ 30 w 388"/>
              <a:gd name="T55" fmla="*/ 10 h 322"/>
              <a:gd name="T56" fmla="*/ 33 w 388"/>
              <a:gd name="T57" fmla="*/ 13 h 322"/>
              <a:gd name="T58" fmla="*/ 34 w 388"/>
              <a:gd name="T59" fmla="*/ 13 h 322"/>
              <a:gd name="T60" fmla="*/ 36 w 388"/>
              <a:gd name="T61" fmla="*/ 15 h 322"/>
              <a:gd name="T62" fmla="*/ 36 w 388"/>
              <a:gd name="T63" fmla="*/ 17 h 322"/>
              <a:gd name="T64" fmla="*/ 34 w 388"/>
              <a:gd name="T65" fmla="*/ 20 h 322"/>
              <a:gd name="T66" fmla="*/ 33 w 388"/>
              <a:gd name="T67" fmla="*/ 20 h 322"/>
              <a:gd name="T68" fmla="*/ 32 w 388"/>
              <a:gd name="T69" fmla="*/ 20 h 322"/>
              <a:gd name="T70" fmla="*/ 29 w 388"/>
              <a:gd name="T71" fmla="*/ 22 h 322"/>
              <a:gd name="T72" fmla="*/ 26 w 388"/>
              <a:gd name="T73" fmla="*/ 22 h 322"/>
              <a:gd name="T74" fmla="*/ 24 w 388"/>
              <a:gd name="T75" fmla="*/ 22 h 322"/>
              <a:gd name="T76" fmla="*/ 22 w 388"/>
              <a:gd name="T77" fmla="*/ 22 h 322"/>
              <a:gd name="T78" fmla="*/ 18 w 388"/>
              <a:gd name="T79" fmla="*/ 22 h 322"/>
              <a:gd name="T80" fmla="*/ 12 w 388"/>
              <a:gd name="T81" fmla="*/ 22 h 322"/>
              <a:gd name="T82" fmla="*/ 12 w 388"/>
              <a:gd name="T83" fmla="*/ 24 h 322"/>
              <a:gd name="T84" fmla="*/ 13 w 388"/>
              <a:gd name="T85" fmla="*/ 26 h 322"/>
              <a:gd name="T86" fmla="*/ 13 w 388"/>
              <a:gd name="T87" fmla="*/ 28 h 322"/>
              <a:gd name="T88" fmla="*/ 13 w 388"/>
              <a:gd name="T89" fmla="*/ 30 h 322"/>
              <a:gd name="T90" fmla="*/ 11 w 388"/>
              <a:gd name="T91" fmla="*/ 28 h 322"/>
              <a:gd name="T92" fmla="*/ 7 w 388"/>
              <a:gd name="T93" fmla="*/ 28 h 322"/>
              <a:gd name="T94" fmla="*/ 5 w 388"/>
              <a:gd name="T95" fmla="*/ 30 h 322"/>
              <a:gd name="T96" fmla="*/ 3 w 388"/>
              <a:gd name="T97" fmla="*/ 28 h 322"/>
              <a:gd name="T98" fmla="*/ 2 w 388"/>
              <a:gd name="T99" fmla="*/ 27 h 322"/>
              <a:gd name="T100" fmla="*/ 1 w 388"/>
              <a:gd name="T101" fmla="*/ 26 h 322"/>
              <a:gd name="T102" fmla="*/ 0 w 388"/>
              <a:gd name="T103" fmla="*/ 25 h 32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88"/>
              <a:gd name="T157" fmla="*/ 0 h 322"/>
              <a:gd name="T158" fmla="*/ 388 w 388"/>
              <a:gd name="T159" fmla="*/ 322 h 32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88" h="322">
                <a:moveTo>
                  <a:pt x="0" y="265"/>
                </a:moveTo>
                <a:cubicBezTo>
                  <a:pt x="3" y="256"/>
                  <a:pt x="6" y="246"/>
                  <a:pt x="4" y="236"/>
                </a:cubicBezTo>
                <a:cubicBezTo>
                  <a:pt x="2" y="226"/>
                  <a:pt x="8" y="232"/>
                  <a:pt x="12" y="225"/>
                </a:cubicBezTo>
                <a:cubicBezTo>
                  <a:pt x="15" y="220"/>
                  <a:pt x="20" y="205"/>
                  <a:pt x="14" y="201"/>
                </a:cubicBezTo>
                <a:cubicBezTo>
                  <a:pt x="11" y="198"/>
                  <a:pt x="18" y="191"/>
                  <a:pt x="7" y="188"/>
                </a:cubicBezTo>
                <a:cubicBezTo>
                  <a:pt x="12" y="188"/>
                  <a:pt x="15" y="184"/>
                  <a:pt x="19" y="182"/>
                </a:cubicBezTo>
                <a:cubicBezTo>
                  <a:pt x="26" y="178"/>
                  <a:pt x="35" y="181"/>
                  <a:pt x="42" y="177"/>
                </a:cubicBezTo>
                <a:cubicBezTo>
                  <a:pt x="51" y="172"/>
                  <a:pt x="61" y="152"/>
                  <a:pt x="53" y="143"/>
                </a:cubicBezTo>
                <a:cubicBezTo>
                  <a:pt x="50" y="139"/>
                  <a:pt x="55" y="137"/>
                  <a:pt x="59" y="137"/>
                </a:cubicBezTo>
                <a:cubicBezTo>
                  <a:pt x="66" y="138"/>
                  <a:pt x="66" y="132"/>
                  <a:pt x="65" y="126"/>
                </a:cubicBezTo>
                <a:cubicBezTo>
                  <a:pt x="64" y="123"/>
                  <a:pt x="57" y="117"/>
                  <a:pt x="63" y="115"/>
                </a:cubicBezTo>
                <a:cubicBezTo>
                  <a:pt x="68" y="113"/>
                  <a:pt x="74" y="100"/>
                  <a:pt x="77" y="96"/>
                </a:cubicBezTo>
                <a:cubicBezTo>
                  <a:pt x="77" y="104"/>
                  <a:pt x="96" y="114"/>
                  <a:pt x="103" y="114"/>
                </a:cubicBezTo>
                <a:cubicBezTo>
                  <a:pt x="101" y="107"/>
                  <a:pt x="106" y="108"/>
                  <a:pt x="112" y="108"/>
                </a:cubicBezTo>
                <a:cubicBezTo>
                  <a:pt x="111" y="101"/>
                  <a:pt x="115" y="91"/>
                  <a:pt x="111" y="85"/>
                </a:cubicBezTo>
                <a:cubicBezTo>
                  <a:pt x="117" y="86"/>
                  <a:pt x="122" y="86"/>
                  <a:pt x="127" y="89"/>
                </a:cubicBezTo>
                <a:cubicBezTo>
                  <a:pt x="133" y="79"/>
                  <a:pt x="133" y="56"/>
                  <a:pt x="151" y="54"/>
                </a:cubicBezTo>
                <a:cubicBezTo>
                  <a:pt x="160" y="53"/>
                  <a:pt x="171" y="67"/>
                  <a:pt x="172" y="51"/>
                </a:cubicBezTo>
                <a:cubicBezTo>
                  <a:pt x="173" y="43"/>
                  <a:pt x="183" y="44"/>
                  <a:pt x="189" y="41"/>
                </a:cubicBezTo>
                <a:cubicBezTo>
                  <a:pt x="196" y="37"/>
                  <a:pt x="202" y="31"/>
                  <a:pt x="210" y="28"/>
                </a:cubicBezTo>
                <a:cubicBezTo>
                  <a:pt x="219" y="23"/>
                  <a:pt x="236" y="0"/>
                  <a:pt x="249" y="12"/>
                </a:cubicBezTo>
                <a:cubicBezTo>
                  <a:pt x="252" y="14"/>
                  <a:pt x="258" y="9"/>
                  <a:pt x="262" y="10"/>
                </a:cubicBezTo>
                <a:cubicBezTo>
                  <a:pt x="267" y="12"/>
                  <a:pt x="273" y="14"/>
                  <a:pt x="278" y="16"/>
                </a:cubicBezTo>
                <a:cubicBezTo>
                  <a:pt x="286" y="20"/>
                  <a:pt x="271" y="40"/>
                  <a:pt x="284" y="47"/>
                </a:cubicBezTo>
                <a:cubicBezTo>
                  <a:pt x="291" y="51"/>
                  <a:pt x="285" y="64"/>
                  <a:pt x="291" y="69"/>
                </a:cubicBezTo>
                <a:cubicBezTo>
                  <a:pt x="294" y="72"/>
                  <a:pt x="301" y="79"/>
                  <a:pt x="299" y="83"/>
                </a:cubicBezTo>
                <a:cubicBezTo>
                  <a:pt x="305" y="86"/>
                  <a:pt x="321" y="96"/>
                  <a:pt x="331" y="104"/>
                </a:cubicBezTo>
                <a:cubicBezTo>
                  <a:pt x="327" y="106"/>
                  <a:pt x="323" y="106"/>
                  <a:pt x="318" y="103"/>
                </a:cubicBezTo>
                <a:cubicBezTo>
                  <a:pt x="312" y="119"/>
                  <a:pt x="333" y="138"/>
                  <a:pt x="346" y="144"/>
                </a:cubicBezTo>
                <a:cubicBezTo>
                  <a:pt x="356" y="148"/>
                  <a:pt x="362" y="136"/>
                  <a:pt x="369" y="138"/>
                </a:cubicBezTo>
                <a:cubicBezTo>
                  <a:pt x="375" y="140"/>
                  <a:pt x="376" y="149"/>
                  <a:pt x="378" y="154"/>
                </a:cubicBezTo>
                <a:cubicBezTo>
                  <a:pt x="362" y="160"/>
                  <a:pt x="376" y="169"/>
                  <a:pt x="381" y="180"/>
                </a:cubicBezTo>
                <a:cubicBezTo>
                  <a:pt x="388" y="192"/>
                  <a:pt x="373" y="209"/>
                  <a:pt x="361" y="210"/>
                </a:cubicBezTo>
                <a:cubicBezTo>
                  <a:pt x="358" y="210"/>
                  <a:pt x="347" y="213"/>
                  <a:pt x="345" y="212"/>
                </a:cubicBezTo>
                <a:cubicBezTo>
                  <a:pt x="339" y="207"/>
                  <a:pt x="338" y="209"/>
                  <a:pt x="333" y="214"/>
                </a:cubicBezTo>
                <a:cubicBezTo>
                  <a:pt x="324" y="222"/>
                  <a:pt x="318" y="233"/>
                  <a:pt x="306" y="235"/>
                </a:cubicBezTo>
                <a:cubicBezTo>
                  <a:pt x="288" y="237"/>
                  <a:pt x="285" y="232"/>
                  <a:pt x="274" y="230"/>
                </a:cubicBezTo>
                <a:cubicBezTo>
                  <a:pt x="268" y="229"/>
                  <a:pt x="264" y="227"/>
                  <a:pt x="258" y="227"/>
                </a:cubicBezTo>
                <a:cubicBezTo>
                  <a:pt x="253" y="227"/>
                  <a:pt x="241" y="239"/>
                  <a:pt x="237" y="238"/>
                </a:cubicBezTo>
                <a:cubicBezTo>
                  <a:pt x="228" y="234"/>
                  <a:pt x="248" y="234"/>
                  <a:pt x="182" y="234"/>
                </a:cubicBezTo>
                <a:cubicBezTo>
                  <a:pt x="161" y="234"/>
                  <a:pt x="148" y="235"/>
                  <a:pt x="131" y="234"/>
                </a:cubicBezTo>
                <a:cubicBezTo>
                  <a:pt x="133" y="244"/>
                  <a:pt x="123" y="249"/>
                  <a:pt x="126" y="255"/>
                </a:cubicBezTo>
                <a:cubicBezTo>
                  <a:pt x="130" y="263"/>
                  <a:pt x="131" y="269"/>
                  <a:pt x="133" y="278"/>
                </a:cubicBezTo>
                <a:cubicBezTo>
                  <a:pt x="134" y="285"/>
                  <a:pt x="135" y="294"/>
                  <a:pt x="134" y="303"/>
                </a:cubicBezTo>
                <a:cubicBezTo>
                  <a:pt x="133" y="310"/>
                  <a:pt x="139" y="318"/>
                  <a:pt x="134" y="322"/>
                </a:cubicBezTo>
                <a:cubicBezTo>
                  <a:pt x="126" y="316"/>
                  <a:pt x="118" y="302"/>
                  <a:pt x="113" y="293"/>
                </a:cubicBezTo>
                <a:cubicBezTo>
                  <a:pt x="108" y="300"/>
                  <a:pt x="90" y="292"/>
                  <a:pt x="82" y="295"/>
                </a:cubicBezTo>
                <a:cubicBezTo>
                  <a:pt x="75" y="298"/>
                  <a:pt x="58" y="300"/>
                  <a:pt x="58" y="311"/>
                </a:cubicBezTo>
                <a:cubicBezTo>
                  <a:pt x="53" y="310"/>
                  <a:pt x="36" y="303"/>
                  <a:pt x="33" y="299"/>
                </a:cubicBezTo>
                <a:cubicBezTo>
                  <a:pt x="30" y="296"/>
                  <a:pt x="27" y="294"/>
                  <a:pt x="26" y="291"/>
                </a:cubicBezTo>
                <a:cubicBezTo>
                  <a:pt x="25" y="286"/>
                  <a:pt x="20" y="275"/>
                  <a:pt x="16" y="273"/>
                </a:cubicBezTo>
                <a:cubicBezTo>
                  <a:pt x="10" y="270"/>
                  <a:pt x="2" y="275"/>
                  <a:pt x="0" y="265"/>
                </a:cubicBezTo>
              </a:path>
            </a:pathLst>
          </a:custGeom>
          <a:solidFill>
            <a:srgbClr val="E1000F"/>
          </a:solidFill>
          <a:ln w="9525" cap="rnd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endParaRPr lang="en-US" sz="1499" kern="0">
              <a:solidFill>
                <a:srgbClr val="E1000F"/>
              </a:solidFill>
            </a:endParaRPr>
          </a:p>
        </p:txBody>
      </p:sp>
      <p:sp>
        <p:nvSpPr>
          <p:cNvPr id="160" name="Freeform 86"/>
          <p:cNvSpPr>
            <a:spLocks/>
          </p:cNvSpPr>
          <p:nvPr/>
        </p:nvSpPr>
        <p:spPr bwMode="gray">
          <a:xfrm>
            <a:off x="5104719" y="3801685"/>
            <a:ext cx="77391" cy="98822"/>
          </a:xfrm>
          <a:custGeom>
            <a:avLst/>
            <a:gdLst>
              <a:gd name="T0" fmla="*/ 0 w 95"/>
              <a:gd name="T1" fmla="*/ 3 h 122"/>
              <a:gd name="T2" fmla="*/ 1 w 95"/>
              <a:gd name="T3" fmla="*/ 3 h 122"/>
              <a:gd name="T4" fmla="*/ 5 w 95"/>
              <a:gd name="T5" fmla="*/ 1 h 122"/>
              <a:gd name="T6" fmla="*/ 8 w 95"/>
              <a:gd name="T7" fmla="*/ 1 h 122"/>
              <a:gd name="T8" fmla="*/ 8 w 95"/>
              <a:gd name="T9" fmla="*/ 2 h 122"/>
              <a:gd name="T10" fmla="*/ 10 w 95"/>
              <a:gd name="T11" fmla="*/ 4 h 122"/>
              <a:gd name="T12" fmla="*/ 8 w 95"/>
              <a:gd name="T13" fmla="*/ 6 h 122"/>
              <a:gd name="T14" fmla="*/ 8 w 95"/>
              <a:gd name="T15" fmla="*/ 7 h 122"/>
              <a:gd name="T16" fmla="*/ 7 w 95"/>
              <a:gd name="T17" fmla="*/ 7 h 122"/>
              <a:gd name="T18" fmla="*/ 8 w 95"/>
              <a:gd name="T19" fmla="*/ 8 h 122"/>
              <a:gd name="T20" fmla="*/ 7 w 95"/>
              <a:gd name="T21" fmla="*/ 10 h 122"/>
              <a:gd name="T22" fmla="*/ 5 w 95"/>
              <a:gd name="T23" fmla="*/ 12 h 122"/>
              <a:gd name="T24" fmla="*/ 3 w 95"/>
              <a:gd name="T25" fmla="*/ 12 h 122"/>
              <a:gd name="T26" fmla="*/ 1 w 95"/>
              <a:gd name="T27" fmla="*/ 9 h 122"/>
              <a:gd name="T28" fmla="*/ 1 w 95"/>
              <a:gd name="T29" fmla="*/ 6 h 122"/>
              <a:gd name="T30" fmla="*/ 1 w 95"/>
              <a:gd name="T31" fmla="*/ 5 h 122"/>
              <a:gd name="T32" fmla="*/ 0 w 95"/>
              <a:gd name="T33" fmla="*/ 3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122"/>
              <a:gd name="T53" fmla="*/ 95 w 95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122">
                <a:moveTo>
                  <a:pt x="0" y="28"/>
                </a:moveTo>
                <a:cubicBezTo>
                  <a:pt x="6" y="9"/>
                  <a:pt x="17" y="30"/>
                  <a:pt x="18" y="30"/>
                </a:cubicBezTo>
                <a:cubicBezTo>
                  <a:pt x="40" y="33"/>
                  <a:pt x="44" y="26"/>
                  <a:pt x="46" y="4"/>
                </a:cubicBezTo>
                <a:cubicBezTo>
                  <a:pt x="58" y="14"/>
                  <a:pt x="54" y="0"/>
                  <a:pt x="80" y="9"/>
                </a:cubicBezTo>
                <a:cubicBezTo>
                  <a:pt x="76" y="11"/>
                  <a:pt x="65" y="24"/>
                  <a:pt x="73" y="23"/>
                </a:cubicBezTo>
                <a:cubicBezTo>
                  <a:pt x="66" y="43"/>
                  <a:pt x="81" y="44"/>
                  <a:pt x="89" y="41"/>
                </a:cubicBezTo>
                <a:cubicBezTo>
                  <a:pt x="84" y="49"/>
                  <a:pt x="95" y="52"/>
                  <a:pt x="85" y="60"/>
                </a:cubicBezTo>
                <a:cubicBezTo>
                  <a:pt x="78" y="64"/>
                  <a:pt x="78" y="62"/>
                  <a:pt x="77" y="70"/>
                </a:cubicBezTo>
                <a:cubicBezTo>
                  <a:pt x="76" y="72"/>
                  <a:pt x="68" y="71"/>
                  <a:pt x="67" y="74"/>
                </a:cubicBezTo>
                <a:cubicBezTo>
                  <a:pt x="66" y="77"/>
                  <a:pt x="72" y="84"/>
                  <a:pt x="71" y="86"/>
                </a:cubicBezTo>
                <a:cubicBezTo>
                  <a:pt x="71" y="87"/>
                  <a:pt x="67" y="94"/>
                  <a:pt x="62" y="98"/>
                </a:cubicBezTo>
                <a:cubicBezTo>
                  <a:pt x="53" y="104"/>
                  <a:pt x="52" y="112"/>
                  <a:pt x="42" y="118"/>
                </a:cubicBezTo>
                <a:cubicBezTo>
                  <a:pt x="38" y="121"/>
                  <a:pt x="33" y="122"/>
                  <a:pt x="29" y="122"/>
                </a:cubicBezTo>
                <a:cubicBezTo>
                  <a:pt x="27" y="116"/>
                  <a:pt x="17" y="95"/>
                  <a:pt x="16" y="88"/>
                </a:cubicBezTo>
                <a:cubicBezTo>
                  <a:pt x="13" y="78"/>
                  <a:pt x="17" y="68"/>
                  <a:pt x="10" y="60"/>
                </a:cubicBezTo>
                <a:cubicBezTo>
                  <a:pt x="11" y="55"/>
                  <a:pt x="13" y="49"/>
                  <a:pt x="9" y="43"/>
                </a:cubicBezTo>
                <a:cubicBezTo>
                  <a:pt x="6" y="39"/>
                  <a:pt x="2" y="34"/>
                  <a:pt x="0" y="28"/>
                </a:cubicBezTo>
              </a:path>
            </a:pathLst>
          </a:custGeom>
          <a:solidFill>
            <a:srgbClr val="E1000F"/>
          </a:solidFill>
          <a:ln w="9525" cap="rnd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endParaRPr lang="en-US" sz="1499" kern="0">
              <a:solidFill>
                <a:srgbClr val="E1000F"/>
              </a:solidFill>
            </a:endParaRPr>
          </a:p>
        </p:txBody>
      </p:sp>
      <p:sp>
        <p:nvSpPr>
          <p:cNvPr id="173" name="Freeform 96"/>
          <p:cNvSpPr>
            <a:spLocks/>
          </p:cNvSpPr>
          <p:nvPr/>
        </p:nvSpPr>
        <p:spPr bwMode="gray">
          <a:xfrm>
            <a:off x="4522500" y="3203987"/>
            <a:ext cx="510782" cy="391718"/>
          </a:xfrm>
          <a:custGeom>
            <a:avLst/>
            <a:gdLst>
              <a:gd name="T0" fmla="*/ 1 w 635"/>
              <a:gd name="T1" fmla="*/ 25 h 486"/>
              <a:gd name="T2" fmla="*/ 4 w 635"/>
              <a:gd name="T3" fmla="*/ 19 h 486"/>
              <a:gd name="T4" fmla="*/ 9 w 635"/>
              <a:gd name="T5" fmla="*/ 18 h 486"/>
              <a:gd name="T6" fmla="*/ 11 w 635"/>
              <a:gd name="T7" fmla="*/ 19 h 486"/>
              <a:gd name="T8" fmla="*/ 17 w 635"/>
              <a:gd name="T9" fmla="*/ 16 h 486"/>
              <a:gd name="T10" fmla="*/ 22 w 635"/>
              <a:gd name="T11" fmla="*/ 12 h 486"/>
              <a:gd name="T12" fmla="*/ 24 w 635"/>
              <a:gd name="T13" fmla="*/ 11 h 486"/>
              <a:gd name="T14" fmla="*/ 32 w 635"/>
              <a:gd name="T15" fmla="*/ 5 h 486"/>
              <a:gd name="T16" fmla="*/ 34 w 635"/>
              <a:gd name="T17" fmla="*/ 1 h 486"/>
              <a:gd name="T18" fmla="*/ 40 w 635"/>
              <a:gd name="T19" fmla="*/ 1 h 486"/>
              <a:gd name="T20" fmla="*/ 43 w 635"/>
              <a:gd name="T21" fmla="*/ 9 h 486"/>
              <a:gd name="T22" fmla="*/ 43 w 635"/>
              <a:gd name="T23" fmla="*/ 11 h 486"/>
              <a:gd name="T24" fmla="*/ 45 w 635"/>
              <a:gd name="T25" fmla="*/ 13 h 486"/>
              <a:gd name="T26" fmla="*/ 49 w 635"/>
              <a:gd name="T27" fmla="*/ 15 h 486"/>
              <a:gd name="T28" fmla="*/ 50 w 635"/>
              <a:gd name="T29" fmla="*/ 18 h 486"/>
              <a:gd name="T30" fmla="*/ 53 w 635"/>
              <a:gd name="T31" fmla="*/ 20 h 486"/>
              <a:gd name="T32" fmla="*/ 55 w 635"/>
              <a:gd name="T33" fmla="*/ 24 h 486"/>
              <a:gd name="T34" fmla="*/ 57 w 635"/>
              <a:gd name="T35" fmla="*/ 26 h 486"/>
              <a:gd name="T36" fmla="*/ 59 w 635"/>
              <a:gd name="T37" fmla="*/ 29 h 486"/>
              <a:gd name="T38" fmla="*/ 58 w 635"/>
              <a:gd name="T39" fmla="*/ 32 h 486"/>
              <a:gd name="T40" fmla="*/ 56 w 635"/>
              <a:gd name="T41" fmla="*/ 32 h 486"/>
              <a:gd name="T42" fmla="*/ 54 w 635"/>
              <a:gd name="T43" fmla="*/ 31 h 486"/>
              <a:gd name="T44" fmla="*/ 51 w 635"/>
              <a:gd name="T45" fmla="*/ 31 h 486"/>
              <a:gd name="T46" fmla="*/ 47 w 635"/>
              <a:gd name="T47" fmla="*/ 32 h 486"/>
              <a:gd name="T48" fmla="*/ 43 w 635"/>
              <a:gd name="T49" fmla="*/ 33 h 486"/>
              <a:gd name="T50" fmla="*/ 39 w 635"/>
              <a:gd name="T51" fmla="*/ 33 h 486"/>
              <a:gd name="T52" fmla="*/ 37 w 635"/>
              <a:gd name="T53" fmla="*/ 37 h 486"/>
              <a:gd name="T54" fmla="*/ 32 w 635"/>
              <a:gd name="T55" fmla="*/ 36 h 486"/>
              <a:gd name="T56" fmla="*/ 29 w 635"/>
              <a:gd name="T57" fmla="*/ 35 h 486"/>
              <a:gd name="T58" fmla="*/ 24 w 635"/>
              <a:gd name="T59" fmla="*/ 32 h 486"/>
              <a:gd name="T60" fmla="*/ 20 w 635"/>
              <a:gd name="T61" fmla="*/ 35 h 486"/>
              <a:gd name="T62" fmla="*/ 20 w 635"/>
              <a:gd name="T63" fmla="*/ 37 h 486"/>
              <a:gd name="T64" fmla="*/ 16 w 635"/>
              <a:gd name="T65" fmla="*/ 40 h 486"/>
              <a:gd name="T66" fmla="*/ 12 w 635"/>
              <a:gd name="T67" fmla="*/ 40 h 486"/>
              <a:gd name="T68" fmla="*/ 10 w 635"/>
              <a:gd name="T69" fmla="*/ 43 h 486"/>
              <a:gd name="T70" fmla="*/ 7 w 635"/>
              <a:gd name="T71" fmla="*/ 43 h 486"/>
              <a:gd name="T72" fmla="*/ 3 w 635"/>
              <a:gd name="T73" fmla="*/ 37 h 486"/>
              <a:gd name="T74" fmla="*/ 1 w 635"/>
              <a:gd name="T75" fmla="*/ 32 h 486"/>
              <a:gd name="T76" fmla="*/ 1 w 635"/>
              <a:gd name="T77" fmla="*/ 29 h 486"/>
              <a:gd name="T78" fmla="*/ 0 w 635"/>
              <a:gd name="T79" fmla="*/ 26 h 4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35"/>
              <a:gd name="T121" fmla="*/ 0 h 486"/>
              <a:gd name="T122" fmla="*/ 635 w 635"/>
              <a:gd name="T123" fmla="*/ 486 h 48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35" h="486">
                <a:moveTo>
                  <a:pt x="0" y="274"/>
                </a:moveTo>
                <a:cubicBezTo>
                  <a:pt x="3" y="269"/>
                  <a:pt x="8" y="266"/>
                  <a:pt x="13" y="262"/>
                </a:cubicBezTo>
                <a:cubicBezTo>
                  <a:pt x="20" y="256"/>
                  <a:pt x="20" y="250"/>
                  <a:pt x="25" y="243"/>
                </a:cubicBezTo>
                <a:cubicBezTo>
                  <a:pt x="32" y="230"/>
                  <a:pt x="38" y="212"/>
                  <a:pt x="46" y="200"/>
                </a:cubicBezTo>
                <a:cubicBezTo>
                  <a:pt x="57" y="185"/>
                  <a:pt x="59" y="195"/>
                  <a:pt x="72" y="191"/>
                </a:cubicBezTo>
                <a:cubicBezTo>
                  <a:pt x="80" y="189"/>
                  <a:pt x="85" y="188"/>
                  <a:pt x="92" y="186"/>
                </a:cubicBezTo>
                <a:cubicBezTo>
                  <a:pt x="99" y="183"/>
                  <a:pt x="97" y="176"/>
                  <a:pt x="105" y="173"/>
                </a:cubicBezTo>
                <a:cubicBezTo>
                  <a:pt x="107" y="181"/>
                  <a:pt x="113" y="185"/>
                  <a:pt x="117" y="192"/>
                </a:cubicBezTo>
                <a:cubicBezTo>
                  <a:pt x="121" y="184"/>
                  <a:pt x="133" y="180"/>
                  <a:pt x="136" y="178"/>
                </a:cubicBezTo>
                <a:cubicBezTo>
                  <a:pt x="148" y="169"/>
                  <a:pt x="165" y="165"/>
                  <a:pt x="179" y="165"/>
                </a:cubicBezTo>
                <a:cubicBezTo>
                  <a:pt x="191" y="165"/>
                  <a:pt x="203" y="169"/>
                  <a:pt x="208" y="158"/>
                </a:cubicBezTo>
                <a:cubicBezTo>
                  <a:pt x="213" y="150"/>
                  <a:pt x="229" y="136"/>
                  <a:pt x="228" y="129"/>
                </a:cubicBezTo>
                <a:cubicBezTo>
                  <a:pt x="228" y="124"/>
                  <a:pt x="218" y="125"/>
                  <a:pt x="217" y="119"/>
                </a:cubicBezTo>
                <a:cubicBezTo>
                  <a:pt x="216" y="110"/>
                  <a:pt x="244" y="110"/>
                  <a:pt x="251" y="110"/>
                </a:cubicBezTo>
                <a:cubicBezTo>
                  <a:pt x="274" y="111"/>
                  <a:pt x="299" y="102"/>
                  <a:pt x="314" y="83"/>
                </a:cubicBezTo>
                <a:cubicBezTo>
                  <a:pt x="322" y="74"/>
                  <a:pt x="327" y="63"/>
                  <a:pt x="337" y="56"/>
                </a:cubicBezTo>
                <a:cubicBezTo>
                  <a:pt x="342" y="52"/>
                  <a:pt x="356" y="39"/>
                  <a:pt x="353" y="33"/>
                </a:cubicBezTo>
                <a:cubicBezTo>
                  <a:pt x="350" y="26"/>
                  <a:pt x="355" y="18"/>
                  <a:pt x="364" y="16"/>
                </a:cubicBezTo>
                <a:cubicBezTo>
                  <a:pt x="375" y="14"/>
                  <a:pt x="382" y="1"/>
                  <a:pt x="394" y="1"/>
                </a:cubicBezTo>
                <a:cubicBezTo>
                  <a:pt x="409" y="0"/>
                  <a:pt x="412" y="10"/>
                  <a:pt x="418" y="17"/>
                </a:cubicBezTo>
                <a:cubicBezTo>
                  <a:pt x="428" y="29"/>
                  <a:pt x="439" y="38"/>
                  <a:pt x="445" y="51"/>
                </a:cubicBezTo>
                <a:cubicBezTo>
                  <a:pt x="450" y="64"/>
                  <a:pt x="451" y="75"/>
                  <a:pt x="450" y="88"/>
                </a:cubicBezTo>
                <a:cubicBezTo>
                  <a:pt x="449" y="101"/>
                  <a:pt x="438" y="103"/>
                  <a:pt x="440" y="113"/>
                </a:cubicBezTo>
                <a:cubicBezTo>
                  <a:pt x="441" y="112"/>
                  <a:pt x="443" y="111"/>
                  <a:pt x="445" y="111"/>
                </a:cubicBezTo>
                <a:cubicBezTo>
                  <a:pt x="446" y="116"/>
                  <a:pt x="443" y="121"/>
                  <a:pt x="442" y="125"/>
                </a:cubicBezTo>
                <a:cubicBezTo>
                  <a:pt x="452" y="127"/>
                  <a:pt x="464" y="124"/>
                  <a:pt x="473" y="130"/>
                </a:cubicBezTo>
                <a:cubicBezTo>
                  <a:pt x="483" y="135"/>
                  <a:pt x="467" y="150"/>
                  <a:pt x="486" y="153"/>
                </a:cubicBezTo>
                <a:cubicBezTo>
                  <a:pt x="492" y="154"/>
                  <a:pt x="501" y="153"/>
                  <a:pt x="507" y="157"/>
                </a:cubicBezTo>
                <a:cubicBezTo>
                  <a:pt x="513" y="162"/>
                  <a:pt x="516" y="168"/>
                  <a:pt x="523" y="173"/>
                </a:cubicBezTo>
                <a:cubicBezTo>
                  <a:pt x="534" y="181"/>
                  <a:pt x="526" y="187"/>
                  <a:pt x="525" y="191"/>
                </a:cubicBezTo>
                <a:cubicBezTo>
                  <a:pt x="525" y="198"/>
                  <a:pt x="535" y="203"/>
                  <a:pt x="540" y="206"/>
                </a:cubicBezTo>
                <a:cubicBezTo>
                  <a:pt x="546" y="209"/>
                  <a:pt x="552" y="213"/>
                  <a:pt x="558" y="216"/>
                </a:cubicBezTo>
                <a:cubicBezTo>
                  <a:pt x="569" y="221"/>
                  <a:pt x="565" y="225"/>
                  <a:pt x="570" y="231"/>
                </a:cubicBezTo>
                <a:cubicBezTo>
                  <a:pt x="573" y="236"/>
                  <a:pt x="585" y="238"/>
                  <a:pt x="582" y="245"/>
                </a:cubicBezTo>
                <a:cubicBezTo>
                  <a:pt x="577" y="254"/>
                  <a:pt x="581" y="256"/>
                  <a:pt x="587" y="261"/>
                </a:cubicBezTo>
                <a:cubicBezTo>
                  <a:pt x="592" y="266"/>
                  <a:pt x="586" y="270"/>
                  <a:pt x="595" y="276"/>
                </a:cubicBezTo>
                <a:cubicBezTo>
                  <a:pt x="600" y="280"/>
                  <a:pt x="606" y="282"/>
                  <a:pt x="612" y="285"/>
                </a:cubicBezTo>
                <a:cubicBezTo>
                  <a:pt x="622" y="290"/>
                  <a:pt x="626" y="296"/>
                  <a:pt x="626" y="307"/>
                </a:cubicBezTo>
                <a:cubicBezTo>
                  <a:pt x="625" y="317"/>
                  <a:pt x="632" y="323"/>
                  <a:pt x="635" y="331"/>
                </a:cubicBezTo>
                <a:cubicBezTo>
                  <a:pt x="627" y="323"/>
                  <a:pt x="617" y="319"/>
                  <a:pt x="609" y="326"/>
                </a:cubicBezTo>
                <a:cubicBezTo>
                  <a:pt x="606" y="330"/>
                  <a:pt x="600" y="329"/>
                  <a:pt x="596" y="328"/>
                </a:cubicBezTo>
                <a:cubicBezTo>
                  <a:pt x="595" y="328"/>
                  <a:pt x="593" y="328"/>
                  <a:pt x="591" y="329"/>
                </a:cubicBezTo>
                <a:cubicBezTo>
                  <a:pt x="587" y="331"/>
                  <a:pt x="586" y="327"/>
                  <a:pt x="582" y="326"/>
                </a:cubicBezTo>
                <a:cubicBezTo>
                  <a:pt x="576" y="323"/>
                  <a:pt x="571" y="318"/>
                  <a:pt x="564" y="320"/>
                </a:cubicBezTo>
                <a:cubicBezTo>
                  <a:pt x="551" y="324"/>
                  <a:pt x="550" y="315"/>
                  <a:pt x="541" y="314"/>
                </a:cubicBezTo>
                <a:cubicBezTo>
                  <a:pt x="536" y="313"/>
                  <a:pt x="532" y="316"/>
                  <a:pt x="533" y="322"/>
                </a:cubicBezTo>
                <a:cubicBezTo>
                  <a:pt x="535" y="331"/>
                  <a:pt x="524" y="332"/>
                  <a:pt x="518" y="334"/>
                </a:cubicBezTo>
                <a:cubicBezTo>
                  <a:pt x="512" y="336"/>
                  <a:pt x="503" y="339"/>
                  <a:pt x="498" y="335"/>
                </a:cubicBezTo>
                <a:cubicBezTo>
                  <a:pt x="494" y="332"/>
                  <a:pt x="488" y="323"/>
                  <a:pt x="486" y="329"/>
                </a:cubicBezTo>
                <a:cubicBezTo>
                  <a:pt x="483" y="337"/>
                  <a:pt x="466" y="343"/>
                  <a:pt x="459" y="344"/>
                </a:cubicBezTo>
                <a:cubicBezTo>
                  <a:pt x="446" y="346"/>
                  <a:pt x="437" y="359"/>
                  <a:pt x="432" y="353"/>
                </a:cubicBezTo>
                <a:cubicBezTo>
                  <a:pt x="425" y="346"/>
                  <a:pt x="418" y="336"/>
                  <a:pt x="408" y="348"/>
                </a:cubicBezTo>
                <a:cubicBezTo>
                  <a:pt x="405" y="352"/>
                  <a:pt x="405" y="357"/>
                  <a:pt x="402" y="361"/>
                </a:cubicBezTo>
                <a:cubicBezTo>
                  <a:pt x="399" y="367"/>
                  <a:pt x="398" y="374"/>
                  <a:pt x="392" y="379"/>
                </a:cubicBezTo>
                <a:cubicBezTo>
                  <a:pt x="384" y="384"/>
                  <a:pt x="364" y="372"/>
                  <a:pt x="354" y="372"/>
                </a:cubicBezTo>
                <a:cubicBezTo>
                  <a:pt x="348" y="372"/>
                  <a:pt x="347" y="374"/>
                  <a:pt x="340" y="372"/>
                </a:cubicBezTo>
                <a:cubicBezTo>
                  <a:pt x="333" y="369"/>
                  <a:pt x="330" y="373"/>
                  <a:pt x="325" y="367"/>
                </a:cubicBezTo>
                <a:cubicBezTo>
                  <a:pt x="320" y="360"/>
                  <a:pt x="309" y="366"/>
                  <a:pt x="302" y="365"/>
                </a:cubicBezTo>
                <a:cubicBezTo>
                  <a:pt x="293" y="363"/>
                  <a:pt x="293" y="351"/>
                  <a:pt x="288" y="346"/>
                </a:cubicBezTo>
                <a:cubicBezTo>
                  <a:pt x="280" y="337"/>
                  <a:pt x="267" y="332"/>
                  <a:pt x="258" y="327"/>
                </a:cubicBezTo>
                <a:cubicBezTo>
                  <a:pt x="247" y="319"/>
                  <a:pt x="230" y="334"/>
                  <a:pt x="224" y="344"/>
                </a:cubicBezTo>
                <a:cubicBezTo>
                  <a:pt x="221" y="350"/>
                  <a:pt x="216" y="356"/>
                  <a:pt x="213" y="362"/>
                </a:cubicBezTo>
                <a:cubicBezTo>
                  <a:pt x="212" y="367"/>
                  <a:pt x="205" y="366"/>
                  <a:pt x="203" y="369"/>
                </a:cubicBezTo>
                <a:cubicBezTo>
                  <a:pt x="200" y="374"/>
                  <a:pt x="207" y="383"/>
                  <a:pt x="207" y="388"/>
                </a:cubicBezTo>
                <a:cubicBezTo>
                  <a:pt x="206" y="396"/>
                  <a:pt x="205" y="399"/>
                  <a:pt x="206" y="416"/>
                </a:cubicBezTo>
                <a:cubicBezTo>
                  <a:pt x="199" y="405"/>
                  <a:pt x="183" y="414"/>
                  <a:pt x="172" y="413"/>
                </a:cubicBezTo>
                <a:cubicBezTo>
                  <a:pt x="167" y="412"/>
                  <a:pt x="159" y="408"/>
                  <a:pt x="155" y="406"/>
                </a:cubicBezTo>
                <a:cubicBezTo>
                  <a:pt x="146" y="402"/>
                  <a:pt x="139" y="410"/>
                  <a:pt x="130" y="412"/>
                </a:cubicBezTo>
                <a:cubicBezTo>
                  <a:pt x="117" y="414"/>
                  <a:pt x="107" y="410"/>
                  <a:pt x="104" y="426"/>
                </a:cubicBezTo>
                <a:cubicBezTo>
                  <a:pt x="102" y="435"/>
                  <a:pt x="103" y="444"/>
                  <a:pt x="102" y="453"/>
                </a:cubicBezTo>
                <a:cubicBezTo>
                  <a:pt x="99" y="464"/>
                  <a:pt x="92" y="475"/>
                  <a:pt x="88" y="486"/>
                </a:cubicBezTo>
                <a:cubicBezTo>
                  <a:pt x="85" y="473"/>
                  <a:pt x="83" y="462"/>
                  <a:pt x="82" y="449"/>
                </a:cubicBezTo>
                <a:cubicBezTo>
                  <a:pt x="81" y="436"/>
                  <a:pt x="67" y="437"/>
                  <a:pt x="61" y="429"/>
                </a:cubicBezTo>
                <a:cubicBezTo>
                  <a:pt x="57" y="425"/>
                  <a:pt x="23" y="385"/>
                  <a:pt x="38" y="385"/>
                </a:cubicBezTo>
                <a:cubicBezTo>
                  <a:pt x="30" y="379"/>
                  <a:pt x="32" y="366"/>
                  <a:pt x="24" y="359"/>
                </a:cubicBezTo>
                <a:cubicBezTo>
                  <a:pt x="13" y="351"/>
                  <a:pt x="14" y="339"/>
                  <a:pt x="14" y="326"/>
                </a:cubicBezTo>
                <a:cubicBezTo>
                  <a:pt x="14" y="321"/>
                  <a:pt x="7" y="318"/>
                  <a:pt x="8" y="315"/>
                </a:cubicBezTo>
                <a:cubicBezTo>
                  <a:pt x="8" y="310"/>
                  <a:pt x="11" y="305"/>
                  <a:pt x="11" y="300"/>
                </a:cubicBezTo>
                <a:cubicBezTo>
                  <a:pt x="11" y="295"/>
                  <a:pt x="11" y="289"/>
                  <a:pt x="10" y="283"/>
                </a:cubicBezTo>
                <a:cubicBezTo>
                  <a:pt x="8" y="279"/>
                  <a:pt x="2" y="281"/>
                  <a:pt x="0" y="274"/>
                </a:cubicBezTo>
              </a:path>
            </a:pathLst>
          </a:custGeom>
          <a:solidFill>
            <a:srgbClr val="E1000F"/>
          </a:solidFill>
          <a:ln w="9525" cap="rnd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endParaRPr lang="en-US" sz="1499" kern="0">
              <a:solidFill>
                <a:srgbClr val="E1000F"/>
              </a:solidFill>
            </a:endParaRPr>
          </a:p>
        </p:txBody>
      </p:sp>
      <p:sp>
        <p:nvSpPr>
          <p:cNvPr id="123" name="Freeform 93"/>
          <p:cNvSpPr>
            <a:spLocks/>
          </p:cNvSpPr>
          <p:nvPr/>
        </p:nvSpPr>
        <p:spPr bwMode="gray">
          <a:xfrm>
            <a:off x="5248064" y="4103691"/>
            <a:ext cx="125017" cy="345284"/>
          </a:xfrm>
          <a:custGeom>
            <a:avLst/>
            <a:gdLst>
              <a:gd name="T0" fmla="*/ 1 w 156"/>
              <a:gd name="T1" fmla="*/ 23 h 430"/>
              <a:gd name="T2" fmla="*/ 1 w 156"/>
              <a:gd name="T3" fmla="*/ 20 h 430"/>
              <a:gd name="T4" fmla="*/ 1 w 156"/>
              <a:gd name="T5" fmla="*/ 18 h 430"/>
              <a:gd name="T6" fmla="*/ 4 w 156"/>
              <a:gd name="T7" fmla="*/ 16 h 430"/>
              <a:gd name="T8" fmla="*/ 3 w 156"/>
              <a:gd name="T9" fmla="*/ 11 h 430"/>
              <a:gd name="T10" fmla="*/ 3 w 156"/>
              <a:gd name="T11" fmla="*/ 9 h 430"/>
              <a:gd name="T12" fmla="*/ 4 w 156"/>
              <a:gd name="T13" fmla="*/ 7 h 430"/>
              <a:gd name="T14" fmla="*/ 4 w 156"/>
              <a:gd name="T15" fmla="*/ 4 h 430"/>
              <a:gd name="T16" fmla="*/ 3 w 156"/>
              <a:gd name="T17" fmla="*/ 2 h 430"/>
              <a:gd name="T18" fmla="*/ 2 w 156"/>
              <a:gd name="T19" fmla="*/ 1 h 430"/>
              <a:gd name="T20" fmla="*/ 2 w 156"/>
              <a:gd name="T21" fmla="*/ 0 h 430"/>
              <a:gd name="T22" fmla="*/ 3 w 156"/>
              <a:gd name="T23" fmla="*/ 1 h 430"/>
              <a:gd name="T24" fmla="*/ 4 w 156"/>
              <a:gd name="T25" fmla="*/ 1 h 430"/>
              <a:gd name="T26" fmla="*/ 6 w 156"/>
              <a:gd name="T27" fmla="*/ 2 h 430"/>
              <a:gd name="T28" fmla="*/ 7 w 156"/>
              <a:gd name="T29" fmla="*/ 5 h 430"/>
              <a:gd name="T30" fmla="*/ 7 w 156"/>
              <a:gd name="T31" fmla="*/ 7 h 430"/>
              <a:gd name="T32" fmla="*/ 7 w 156"/>
              <a:gd name="T33" fmla="*/ 11 h 430"/>
              <a:gd name="T34" fmla="*/ 6 w 156"/>
              <a:gd name="T35" fmla="*/ 15 h 430"/>
              <a:gd name="T36" fmla="*/ 7 w 156"/>
              <a:gd name="T37" fmla="*/ 19 h 430"/>
              <a:gd name="T38" fmla="*/ 9 w 156"/>
              <a:gd name="T39" fmla="*/ 23 h 430"/>
              <a:gd name="T40" fmla="*/ 10 w 156"/>
              <a:gd name="T41" fmla="*/ 24 h 430"/>
              <a:gd name="T42" fmla="*/ 12 w 156"/>
              <a:gd name="T43" fmla="*/ 26 h 430"/>
              <a:gd name="T44" fmla="*/ 10 w 156"/>
              <a:gd name="T45" fmla="*/ 23 h 430"/>
              <a:gd name="T46" fmla="*/ 10 w 156"/>
              <a:gd name="T47" fmla="*/ 22 h 430"/>
              <a:gd name="T48" fmla="*/ 12 w 156"/>
              <a:gd name="T49" fmla="*/ 23 h 430"/>
              <a:gd name="T50" fmla="*/ 13 w 156"/>
              <a:gd name="T51" fmla="*/ 26 h 430"/>
              <a:gd name="T52" fmla="*/ 14 w 156"/>
              <a:gd name="T53" fmla="*/ 30 h 430"/>
              <a:gd name="T54" fmla="*/ 14 w 156"/>
              <a:gd name="T55" fmla="*/ 34 h 430"/>
              <a:gd name="T56" fmla="*/ 13 w 156"/>
              <a:gd name="T57" fmla="*/ 34 h 430"/>
              <a:gd name="T58" fmla="*/ 12 w 156"/>
              <a:gd name="T59" fmla="*/ 36 h 430"/>
              <a:gd name="T60" fmla="*/ 11 w 156"/>
              <a:gd name="T61" fmla="*/ 37 h 430"/>
              <a:gd name="T62" fmla="*/ 12 w 156"/>
              <a:gd name="T63" fmla="*/ 39 h 430"/>
              <a:gd name="T64" fmla="*/ 11 w 156"/>
              <a:gd name="T65" fmla="*/ 40 h 430"/>
              <a:gd name="T66" fmla="*/ 10 w 156"/>
              <a:gd name="T67" fmla="*/ 40 h 430"/>
              <a:gd name="T68" fmla="*/ 10 w 156"/>
              <a:gd name="T69" fmla="*/ 38 h 430"/>
              <a:gd name="T70" fmla="*/ 7 w 156"/>
              <a:gd name="T71" fmla="*/ 36 h 430"/>
              <a:gd name="T72" fmla="*/ 7 w 156"/>
              <a:gd name="T73" fmla="*/ 34 h 430"/>
              <a:gd name="T74" fmla="*/ 8 w 156"/>
              <a:gd name="T75" fmla="*/ 32 h 430"/>
              <a:gd name="T76" fmla="*/ 9 w 156"/>
              <a:gd name="T77" fmla="*/ 30 h 430"/>
              <a:gd name="T78" fmla="*/ 8 w 156"/>
              <a:gd name="T79" fmla="*/ 26 h 430"/>
              <a:gd name="T80" fmla="*/ 6 w 156"/>
              <a:gd name="T81" fmla="*/ 26 h 430"/>
              <a:gd name="T82" fmla="*/ 5 w 156"/>
              <a:gd name="T83" fmla="*/ 27 h 430"/>
              <a:gd name="T84" fmla="*/ 2 w 156"/>
              <a:gd name="T85" fmla="*/ 24 h 430"/>
              <a:gd name="T86" fmla="*/ 1 w 156"/>
              <a:gd name="T87" fmla="*/ 23 h 43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56"/>
              <a:gd name="T133" fmla="*/ 0 h 430"/>
              <a:gd name="T134" fmla="*/ 156 w 156"/>
              <a:gd name="T135" fmla="*/ 430 h 43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56" h="430">
                <a:moveTo>
                  <a:pt x="2" y="239"/>
                </a:moveTo>
                <a:cubicBezTo>
                  <a:pt x="3" y="236"/>
                  <a:pt x="12" y="222"/>
                  <a:pt x="15" y="213"/>
                </a:cubicBezTo>
                <a:cubicBezTo>
                  <a:pt x="18" y="204"/>
                  <a:pt x="17" y="201"/>
                  <a:pt x="15" y="189"/>
                </a:cubicBezTo>
                <a:cubicBezTo>
                  <a:pt x="14" y="178"/>
                  <a:pt x="39" y="171"/>
                  <a:pt x="44" y="166"/>
                </a:cubicBezTo>
                <a:cubicBezTo>
                  <a:pt x="26" y="160"/>
                  <a:pt x="33" y="131"/>
                  <a:pt x="33" y="118"/>
                </a:cubicBezTo>
                <a:cubicBezTo>
                  <a:pt x="33" y="107"/>
                  <a:pt x="40" y="102"/>
                  <a:pt x="34" y="92"/>
                </a:cubicBezTo>
                <a:cubicBezTo>
                  <a:pt x="27" y="79"/>
                  <a:pt x="38" y="82"/>
                  <a:pt x="44" y="77"/>
                </a:cubicBezTo>
                <a:cubicBezTo>
                  <a:pt x="52" y="71"/>
                  <a:pt x="54" y="58"/>
                  <a:pt x="41" y="43"/>
                </a:cubicBezTo>
                <a:cubicBezTo>
                  <a:pt x="30" y="30"/>
                  <a:pt x="44" y="26"/>
                  <a:pt x="33" y="19"/>
                </a:cubicBezTo>
                <a:cubicBezTo>
                  <a:pt x="25" y="14"/>
                  <a:pt x="22" y="14"/>
                  <a:pt x="20" y="12"/>
                </a:cubicBezTo>
                <a:cubicBezTo>
                  <a:pt x="19" y="11"/>
                  <a:pt x="22" y="4"/>
                  <a:pt x="19" y="0"/>
                </a:cubicBezTo>
                <a:cubicBezTo>
                  <a:pt x="20" y="1"/>
                  <a:pt x="31" y="5"/>
                  <a:pt x="36" y="6"/>
                </a:cubicBezTo>
                <a:cubicBezTo>
                  <a:pt x="42" y="7"/>
                  <a:pt x="40" y="12"/>
                  <a:pt x="46" y="13"/>
                </a:cubicBezTo>
                <a:cubicBezTo>
                  <a:pt x="51" y="13"/>
                  <a:pt x="62" y="12"/>
                  <a:pt x="66" y="19"/>
                </a:cubicBezTo>
                <a:cubicBezTo>
                  <a:pt x="66" y="27"/>
                  <a:pt x="66" y="37"/>
                  <a:pt x="76" y="49"/>
                </a:cubicBezTo>
                <a:cubicBezTo>
                  <a:pt x="86" y="60"/>
                  <a:pt x="77" y="62"/>
                  <a:pt x="78" y="71"/>
                </a:cubicBezTo>
                <a:cubicBezTo>
                  <a:pt x="79" y="79"/>
                  <a:pt x="82" y="114"/>
                  <a:pt x="82" y="118"/>
                </a:cubicBezTo>
                <a:cubicBezTo>
                  <a:pt x="83" y="135"/>
                  <a:pt x="62" y="151"/>
                  <a:pt x="67" y="160"/>
                </a:cubicBezTo>
                <a:cubicBezTo>
                  <a:pt x="89" y="198"/>
                  <a:pt x="82" y="197"/>
                  <a:pt x="81" y="205"/>
                </a:cubicBezTo>
                <a:cubicBezTo>
                  <a:pt x="76" y="236"/>
                  <a:pt x="97" y="229"/>
                  <a:pt x="94" y="243"/>
                </a:cubicBezTo>
                <a:cubicBezTo>
                  <a:pt x="86" y="278"/>
                  <a:pt x="107" y="272"/>
                  <a:pt x="106" y="255"/>
                </a:cubicBezTo>
                <a:cubicBezTo>
                  <a:pt x="123" y="278"/>
                  <a:pt x="123" y="278"/>
                  <a:pt x="123" y="278"/>
                </a:cubicBezTo>
                <a:cubicBezTo>
                  <a:pt x="127" y="280"/>
                  <a:pt x="125" y="249"/>
                  <a:pt x="113" y="240"/>
                </a:cubicBezTo>
                <a:cubicBezTo>
                  <a:pt x="103" y="242"/>
                  <a:pt x="107" y="232"/>
                  <a:pt x="106" y="229"/>
                </a:cubicBezTo>
                <a:cubicBezTo>
                  <a:pt x="114" y="233"/>
                  <a:pt x="115" y="234"/>
                  <a:pt x="125" y="248"/>
                </a:cubicBezTo>
                <a:cubicBezTo>
                  <a:pt x="131" y="258"/>
                  <a:pt x="137" y="268"/>
                  <a:pt x="146" y="279"/>
                </a:cubicBezTo>
                <a:cubicBezTo>
                  <a:pt x="156" y="290"/>
                  <a:pt x="156" y="301"/>
                  <a:pt x="152" y="315"/>
                </a:cubicBezTo>
                <a:cubicBezTo>
                  <a:pt x="149" y="328"/>
                  <a:pt x="154" y="340"/>
                  <a:pt x="152" y="353"/>
                </a:cubicBezTo>
                <a:cubicBezTo>
                  <a:pt x="151" y="359"/>
                  <a:pt x="149" y="366"/>
                  <a:pt x="144" y="369"/>
                </a:cubicBezTo>
                <a:cubicBezTo>
                  <a:pt x="139" y="373"/>
                  <a:pt x="131" y="372"/>
                  <a:pt x="126" y="376"/>
                </a:cubicBezTo>
                <a:cubicBezTo>
                  <a:pt x="121" y="381"/>
                  <a:pt x="123" y="390"/>
                  <a:pt x="115" y="396"/>
                </a:cubicBezTo>
                <a:cubicBezTo>
                  <a:pt x="117" y="398"/>
                  <a:pt x="122" y="409"/>
                  <a:pt x="123" y="415"/>
                </a:cubicBezTo>
                <a:cubicBezTo>
                  <a:pt x="123" y="417"/>
                  <a:pt x="123" y="425"/>
                  <a:pt x="120" y="428"/>
                </a:cubicBezTo>
                <a:cubicBezTo>
                  <a:pt x="118" y="430"/>
                  <a:pt x="109" y="429"/>
                  <a:pt x="110" y="425"/>
                </a:cubicBezTo>
                <a:cubicBezTo>
                  <a:pt x="113" y="415"/>
                  <a:pt x="118" y="418"/>
                  <a:pt x="107" y="407"/>
                </a:cubicBezTo>
                <a:cubicBezTo>
                  <a:pt x="100" y="401"/>
                  <a:pt x="81" y="381"/>
                  <a:pt x="80" y="374"/>
                </a:cubicBezTo>
                <a:cubicBezTo>
                  <a:pt x="78" y="360"/>
                  <a:pt x="74" y="363"/>
                  <a:pt x="77" y="353"/>
                </a:cubicBezTo>
                <a:cubicBezTo>
                  <a:pt x="78" y="348"/>
                  <a:pt x="81" y="338"/>
                  <a:pt x="85" y="333"/>
                </a:cubicBezTo>
                <a:cubicBezTo>
                  <a:pt x="90" y="326"/>
                  <a:pt x="89" y="324"/>
                  <a:pt x="90" y="315"/>
                </a:cubicBezTo>
                <a:cubicBezTo>
                  <a:pt x="91" y="305"/>
                  <a:pt x="91" y="290"/>
                  <a:pt x="84" y="280"/>
                </a:cubicBezTo>
                <a:cubicBezTo>
                  <a:pt x="81" y="276"/>
                  <a:pt x="72" y="281"/>
                  <a:pt x="65" y="282"/>
                </a:cubicBezTo>
                <a:cubicBezTo>
                  <a:pt x="58" y="283"/>
                  <a:pt x="49" y="281"/>
                  <a:pt x="49" y="287"/>
                </a:cubicBezTo>
                <a:cubicBezTo>
                  <a:pt x="45" y="283"/>
                  <a:pt x="21" y="255"/>
                  <a:pt x="19" y="255"/>
                </a:cubicBezTo>
                <a:cubicBezTo>
                  <a:pt x="13" y="258"/>
                  <a:pt x="0" y="244"/>
                  <a:pt x="2" y="239"/>
                </a:cubicBezTo>
                <a:close/>
              </a:path>
            </a:pathLst>
          </a:custGeom>
          <a:solidFill>
            <a:srgbClr val="008246"/>
          </a:solidFill>
          <a:ln w="9525" cap="rnd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defRPr/>
            </a:pPr>
            <a:endParaRPr lang="en-US" sz="1499" kern="0">
              <a:solidFill>
                <a:srgbClr val="E1000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73601" y="1777006"/>
          <a:ext cx="926631" cy="126993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926631"/>
              </a:tblGrid>
              <a:tr h="253986">
                <a:tc>
                  <a:txBody>
                    <a:bodyPr/>
                    <a:lstStyle/>
                    <a:p>
                      <a:pPr rtl="1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14. Tunisia</a:t>
                      </a:r>
                      <a:endParaRPr lang="ar-EG" sz="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53986">
                <a:tc>
                  <a:txBody>
                    <a:bodyPr/>
                    <a:lstStyle/>
                    <a:p>
                      <a:pPr rtl="1"/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 Burkina Faso</a:t>
                      </a:r>
                      <a:endParaRPr lang="ar-EG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253986">
                <a:tc>
                  <a:txBody>
                    <a:bodyPr/>
                    <a:lstStyle/>
                    <a:p>
                      <a:pPr rtl="1"/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 Burundi</a:t>
                      </a:r>
                      <a:endParaRPr lang="ar-EG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253986">
                <a:tc>
                  <a:txBody>
                    <a:bodyPr/>
                    <a:lstStyle/>
                    <a:p>
                      <a:pPr rtl="1"/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 CAR</a:t>
                      </a:r>
                      <a:endParaRPr lang="ar-EG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253986">
                <a:tc>
                  <a:txBody>
                    <a:bodyPr/>
                    <a:lstStyle/>
                    <a:p>
                      <a:pPr rtl="1"/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 Gabon</a:t>
                      </a:r>
                      <a:endParaRPr lang="ar-EG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85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6" grpId="0" animBg="1"/>
      <p:bldP spid="131" grpId="0" animBg="1"/>
      <p:bldP spid="132" grpId="0" animBg="1"/>
      <p:bldP spid="135" grpId="0" animBg="1"/>
      <p:bldP spid="138" grpId="0" animBg="1"/>
      <p:bldP spid="141" grpId="0" animBg="1"/>
      <p:bldP spid="143" grpId="0" animBg="1"/>
      <p:bldP spid="146" grpId="0" animBg="1"/>
      <p:bldP spid="149" grpId="0" animBg="1"/>
      <p:bldP spid="152" grpId="0" animBg="1"/>
      <p:bldP spid="155" grpId="0" animBg="1"/>
      <p:bldP spid="12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25173</TotalTime>
  <Words>598</Words>
  <Application>Microsoft Office PowerPoint</Application>
  <PresentationFormat>On-screen Show (4:3)</PresentationFormat>
  <Paragraphs>156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Wingdings</vt:lpstr>
      <vt:lpstr>Default Design</vt:lpstr>
      <vt:lpstr> "consolidation of ties among African countries": …</vt:lpstr>
      <vt:lpstr>Overview </vt:lpstr>
      <vt:lpstr>PowerPoint Presentation</vt:lpstr>
      <vt:lpstr>Problem</vt:lpstr>
      <vt:lpstr>Problem</vt:lpstr>
      <vt:lpstr>Proposed solutions</vt:lpstr>
      <vt:lpstr>Proposed solutions</vt:lpstr>
      <vt:lpstr>PowerPoint Presentation</vt:lpstr>
      <vt:lpstr>18 countries Say Yes</vt:lpstr>
      <vt:lpstr>Barriers to successful networking</vt:lpstr>
      <vt:lpstr>Barriers to successful networking</vt:lpstr>
      <vt:lpstr>Our Question is….</vt:lpstr>
      <vt:lpstr>We’ve already started</vt:lpstr>
      <vt:lpstr>PowerPoint Presentation</vt:lpstr>
    </vt:vector>
  </TitlesOfParts>
  <Company>Home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Amira</cp:lastModifiedBy>
  <cp:revision>1411</cp:revision>
  <cp:lastPrinted>2001-01-30T13:04:40Z</cp:lastPrinted>
  <dcterms:created xsi:type="dcterms:W3CDTF">2001-01-28T05:31:57Z</dcterms:created>
  <dcterms:modified xsi:type="dcterms:W3CDTF">2017-06-02T11:13:03Z</dcterms:modified>
</cp:coreProperties>
</file>